
<file path=[Content_Types].xml><?xml version="1.0" encoding="utf-8"?>
<Types xmlns="http://schemas.openxmlformats.org/package/2006/content-types">
  <Default Extension="jpeg" ContentType="image/jpeg"/>
  <Default Extension="mkv" ContentType="video/unknown"/>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8"/>
  </p:notesMasterIdLst>
  <p:sldIdLst>
    <p:sldId id="257" r:id="rId2"/>
    <p:sldId id="358" r:id="rId3"/>
    <p:sldId id="359" r:id="rId4"/>
    <p:sldId id="367" r:id="rId5"/>
    <p:sldId id="373" r:id="rId6"/>
    <p:sldId id="374" r:id="rId7"/>
    <p:sldId id="375" r:id="rId8"/>
    <p:sldId id="376" r:id="rId9"/>
    <p:sldId id="370" r:id="rId10"/>
    <p:sldId id="371" r:id="rId11"/>
    <p:sldId id="369" r:id="rId12"/>
    <p:sldId id="368" r:id="rId13"/>
    <p:sldId id="283" r:id="rId14"/>
    <p:sldId id="372" r:id="rId15"/>
    <p:sldId id="362" r:id="rId16"/>
    <p:sldId id="364" r:id="rId17"/>
    <p:sldId id="363" r:id="rId18"/>
    <p:sldId id="365" r:id="rId19"/>
    <p:sldId id="366" r:id="rId20"/>
    <p:sldId id="360" r:id="rId21"/>
    <p:sldId id="356" r:id="rId22"/>
    <p:sldId id="352" r:id="rId23"/>
    <p:sldId id="351" r:id="rId24"/>
    <p:sldId id="357" r:id="rId25"/>
    <p:sldId id="361" r:id="rId26"/>
    <p:sldId id="333" r:id="rId27"/>
    <p:sldId id="335" r:id="rId28"/>
    <p:sldId id="336" r:id="rId29"/>
    <p:sldId id="339" r:id="rId30"/>
    <p:sldId id="353" r:id="rId31"/>
    <p:sldId id="344" r:id="rId32"/>
    <p:sldId id="354" r:id="rId33"/>
    <p:sldId id="355" r:id="rId34"/>
    <p:sldId id="331" r:id="rId35"/>
    <p:sldId id="332" r:id="rId36"/>
    <p:sldId id="340" r:id="rId37"/>
    <p:sldId id="341" r:id="rId38"/>
    <p:sldId id="343" r:id="rId39"/>
    <p:sldId id="346" r:id="rId40"/>
    <p:sldId id="347" r:id="rId41"/>
    <p:sldId id="350" r:id="rId42"/>
    <p:sldId id="348" r:id="rId43"/>
    <p:sldId id="337" r:id="rId44"/>
    <p:sldId id="338" r:id="rId45"/>
    <p:sldId id="287" r:id="rId46"/>
    <p:sldId id="323" r:id="rId47"/>
    <p:sldId id="325" r:id="rId48"/>
    <p:sldId id="326" r:id="rId49"/>
    <p:sldId id="301" r:id="rId50"/>
    <p:sldId id="327" r:id="rId51"/>
    <p:sldId id="319" r:id="rId52"/>
    <p:sldId id="321" r:id="rId53"/>
    <p:sldId id="320" r:id="rId54"/>
    <p:sldId id="322" r:id="rId55"/>
    <p:sldId id="315" r:id="rId56"/>
    <p:sldId id="317" r:id="rId57"/>
    <p:sldId id="318" r:id="rId58"/>
    <p:sldId id="316" r:id="rId59"/>
    <p:sldId id="312" r:id="rId60"/>
    <p:sldId id="314" r:id="rId61"/>
    <p:sldId id="313" r:id="rId62"/>
    <p:sldId id="310" r:id="rId63"/>
    <p:sldId id="300" r:id="rId64"/>
    <p:sldId id="306" r:id="rId65"/>
    <p:sldId id="307" r:id="rId66"/>
    <p:sldId id="302" r:id="rId67"/>
    <p:sldId id="308" r:id="rId68"/>
    <p:sldId id="309" r:id="rId69"/>
    <p:sldId id="269" r:id="rId70"/>
    <p:sldId id="273" r:id="rId71"/>
    <p:sldId id="295" r:id="rId72"/>
    <p:sldId id="296" r:id="rId73"/>
    <p:sldId id="285" r:id="rId74"/>
    <p:sldId id="297" r:id="rId75"/>
    <p:sldId id="299" r:id="rId76"/>
    <p:sldId id="305" r:id="rId7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A3F8C"/>
    <a:srgbClr val="6D2932"/>
    <a:srgbClr val="64CBCF"/>
    <a:srgbClr val="5E76E4"/>
    <a:srgbClr val="FF914D"/>
    <a:srgbClr val="DB6969"/>
    <a:srgbClr val="FFDE59"/>
    <a:srgbClr val="F6F11A"/>
    <a:srgbClr val="B83E26"/>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2994C61-E677-4918-B1CA-6A8ACD0F38FC}" v="7" dt="2025-03-27T22:28:20.358"/>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327" autoAdjust="0"/>
  </p:normalViewPr>
  <p:slideViewPr>
    <p:cSldViewPr snapToGrid="0">
      <p:cViewPr varScale="1">
        <p:scale>
          <a:sx n="57" d="100"/>
          <a:sy n="57" d="100"/>
        </p:scale>
        <p:origin x="992"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microsoft.com/office/2015/10/relationships/revisionInfo" Target="revisionInfo.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notesMaster" Target="notesMasters/notesMaster1.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njurjo Barrio, Alicia (349B-Affiliate)" userId="97258808-7afd-451b-a707-8a569ee59dbc" providerId="ADAL" clId="{8D70FA0D-5D97-42C3-852D-DBDCD85208D3}"/>
    <pc:docChg chg="undo custSel addSld modSld">
      <pc:chgData name="Sanjurjo Barrio, Alicia (349B-Affiliate)" userId="97258808-7afd-451b-a707-8a569ee59dbc" providerId="ADAL" clId="{8D70FA0D-5D97-42C3-852D-DBDCD85208D3}" dt="2025-02-25T19:34:23.928" v="199" actId="20577"/>
      <pc:docMkLst>
        <pc:docMk/>
      </pc:docMkLst>
      <pc:sldChg chg="modSp mod">
        <pc:chgData name="Sanjurjo Barrio, Alicia (349B-Affiliate)" userId="97258808-7afd-451b-a707-8a569ee59dbc" providerId="ADAL" clId="{8D70FA0D-5D97-42C3-852D-DBDCD85208D3}" dt="2025-02-25T19:34:23.928" v="199" actId="20577"/>
        <pc:sldMkLst>
          <pc:docMk/>
          <pc:sldMk cId="2168592199" sldId="321"/>
        </pc:sldMkLst>
        <pc:spChg chg="mod">
          <ac:chgData name="Sanjurjo Barrio, Alicia (349B-Affiliate)" userId="97258808-7afd-451b-a707-8a569ee59dbc" providerId="ADAL" clId="{8D70FA0D-5D97-42C3-852D-DBDCD85208D3}" dt="2025-02-25T19:34:23.928" v="199" actId="20577"/>
          <ac:spMkLst>
            <pc:docMk/>
            <pc:sldMk cId="2168592199" sldId="321"/>
            <ac:spMk id="24" creationId="{0EA0BF29-8E98-915B-A546-EE90C60DC207}"/>
          </ac:spMkLst>
        </pc:spChg>
      </pc:sldChg>
      <pc:sldChg chg="modSp mod">
        <pc:chgData name="Sanjurjo Barrio, Alicia (349B-Affiliate)" userId="97258808-7afd-451b-a707-8a569ee59dbc" providerId="ADAL" clId="{8D70FA0D-5D97-42C3-852D-DBDCD85208D3}" dt="2025-02-25T19:21:45.894" v="182" actId="20577"/>
        <pc:sldMkLst>
          <pc:docMk/>
          <pc:sldMk cId="3009107980" sldId="325"/>
        </pc:sldMkLst>
        <pc:spChg chg="mod">
          <ac:chgData name="Sanjurjo Barrio, Alicia (349B-Affiliate)" userId="97258808-7afd-451b-a707-8a569ee59dbc" providerId="ADAL" clId="{8D70FA0D-5D97-42C3-852D-DBDCD85208D3}" dt="2025-02-25T19:21:45.894" v="182" actId="20577"/>
          <ac:spMkLst>
            <pc:docMk/>
            <pc:sldMk cId="3009107980" sldId="325"/>
            <ac:spMk id="7" creationId="{E5C153FC-3849-2A44-F063-D3FD23C44BDC}"/>
          </ac:spMkLst>
        </pc:spChg>
      </pc:sldChg>
      <pc:sldChg chg="addSp delSp modSp add mod">
        <pc:chgData name="Sanjurjo Barrio, Alicia (349B-Affiliate)" userId="97258808-7afd-451b-a707-8a569ee59dbc" providerId="ADAL" clId="{8D70FA0D-5D97-42C3-852D-DBDCD85208D3}" dt="2025-02-25T00:50:09.523" v="23" actId="1076"/>
        <pc:sldMkLst>
          <pc:docMk/>
          <pc:sldMk cId="660508030" sldId="354"/>
        </pc:sldMkLst>
        <pc:spChg chg="add mod">
          <ac:chgData name="Sanjurjo Barrio, Alicia (349B-Affiliate)" userId="97258808-7afd-451b-a707-8a569ee59dbc" providerId="ADAL" clId="{8D70FA0D-5D97-42C3-852D-DBDCD85208D3}" dt="2025-02-25T00:49:58.530" v="18" actId="14100"/>
          <ac:spMkLst>
            <pc:docMk/>
            <pc:sldMk cId="660508030" sldId="354"/>
            <ac:spMk id="17" creationId="{AB1B387A-8797-E4BB-E734-573B94DACF30}"/>
          </ac:spMkLst>
        </pc:spChg>
        <pc:spChg chg="add mod">
          <ac:chgData name="Sanjurjo Barrio, Alicia (349B-Affiliate)" userId="97258808-7afd-451b-a707-8a569ee59dbc" providerId="ADAL" clId="{8D70FA0D-5D97-42C3-852D-DBDCD85208D3}" dt="2025-02-25T00:50:05.090" v="21" actId="14100"/>
          <ac:spMkLst>
            <pc:docMk/>
            <pc:sldMk cId="660508030" sldId="354"/>
            <ac:spMk id="18" creationId="{A59C5C99-7F78-6CA2-832B-8033CEC91767}"/>
          </ac:spMkLst>
        </pc:spChg>
        <pc:spChg chg="add mod">
          <ac:chgData name="Sanjurjo Barrio, Alicia (349B-Affiliate)" userId="97258808-7afd-451b-a707-8a569ee59dbc" providerId="ADAL" clId="{8D70FA0D-5D97-42C3-852D-DBDCD85208D3}" dt="2025-02-25T00:50:09.523" v="23" actId="1076"/>
          <ac:spMkLst>
            <pc:docMk/>
            <pc:sldMk cId="660508030" sldId="354"/>
            <ac:spMk id="19" creationId="{682343C9-65E8-CC1C-BFF1-1ADA231DE941}"/>
          </ac:spMkLst>
        </pc:spChg>
        <pc:picChg chg="add mod modCrop">
          <ac:chgData name="Sanjurjo Barrio, Alicia (349B-Affiliate)" userId="97258808-7afd-451b-a707-8a569ee59dbc" providerId="ADAL" clId="{8D70FA0D-5D97-42C3-852D-DBDCD85208D3}" dt="2025-02-25T00:49:35.649" v="14" actId="1076"/>
          <ac:picMkLst>
            <pc:docMk/>
            <pc:sldMk cId="660508030" sldId="354"/>
            <ac:picMk id="7" creationId="{E9119B11-3FB1-559A-6570-926749383C37}"/>
          </ac:picMkLst>
        </pc:picChg>
        <pc:picChg chg="add mod modCrop">
          <ac:chgData name="Sanjurjo Barrio, Alicia (349B-Affiliate)" userId="97258808-7afd-451b-a707-8a569ee59dbc" providerId="ADAL" clId="{8D70FA0D-5D97-42C3-852D-DBDCD85208D3}" dt="2025-02-25T00:49:33.718" v="13" actId="1076"/>
          <ac:picMkLst>
            <pc:docMk/>
            <pc:sldMk cId="660508030" sldId="354"/>
            <ac:picMk id="15" creationId="{5996C491-C4F1-73D5-61E9-E6694F624E17}"/>
          </ac:picMkLst>
        </pc:picChg>
      </pc:sldChg>
    </pc:docChg>
  </pc:docChgLst>
  <pc:docChgLst>
    <pc:chgData name="Sanjurjo Barrio, Alicia (349B-Affiliate)" userId="97258808-7afd-451b-a707-8a569ee59dbc" providerId="ADAL" clId="{273F8078-CFA7-443B-8BA5-CFF784AE0644}"/>
    <pc:docChg chg="undo redo custSel addSld delSld modSld sldOrd">
      <pc:chgData name="Sanjurjo Barrio, Alicia (349B-Affiliate)" userId="97258808-7afd-451b-a707-8a569ee59dbc" providerId="ADAL" clId="{273F8078-CFA7-443B-8BA5-CFF784AE0644}" dt="2025-02-21T00:15:43.322" v="7244" actId="2696"/>
      <pc:docMkLst>
        <pc:docMk/>
      </pc:docMkLst>
      <pc:sldChg chg="modSp mod">
        <pc:chgData name="Sanjurjo Barrio, Alicia (349B-Affiliate)" userId="97258808-7afd-451b-a707-8a569ee59dbc" providerId="ADAL" clId="{273F8078-CFA7-443B-8BA5-CFF784AE0644}" dt="2025-02-21T00:13:30.246" v="7240" actId="20577"/>
        <pc:sldMkLst>
          <pc:docMk/>
          <pc:sldMk cId="1301117103" sldId="257"/>
        </pc:sldMkLst>
        <pc:spChg chg="mod">
          <ac:chgData name="Sanjurjo Barrio, Alicia (349B-Affiliate)" userId="97258808-7afd-451b-a707-8a569ee59dbc" providerId="ADAL" clId="{273F8078-CFA7-443B-8BA5-CFF784AE0644}" dt="2025-02-21T00:13:30.246" v="7240" actId="20577"/>
          <ac:spMkLst>
            <pc:docMk/>
            <pc:sldMk cId="1301117103" sldId="257"/>
            <ac:spMk id="3" creationId="{2B571E81-BFC0-A108-3EE4-2183025540FD}"/>
          </ac:spMkLst>
        </pc:spChg>
        <pc:spChg chg="mod">
          <ac:chgData name="Sanjurjo Barrio, Alicia (349B-Affiliate)" userId="97258808-7afd-451b-a707-8a569ee59dbc" providerId="ADAL" clId="{273F8078-CFA7-443B-8BA5-CFF784AE0644}" dt="2025-02-19T01:04:14.515" v="3333" actId="20577"/>
          <ac:spMkLst>
            <pc:docMk/>
            <pc:sldMk cId="1301117103" sldId="257"/>
            <ac:spMk id="5" creationId="{933CDEDD-0AD5-3176-AD1F-20D9280387F5}"/>
          </ac:spMkLst>
        </pc:spChg>
      </pc:sldChg>
      <pc:sldChg chg="del">
        <pc:chgData name="Sanjurjo Barrio, Alicia (349B-Affiliate)" userId="97258808-7afd-451b-a707-8a569ee59dbc" providerId="ADAL" clId="{273F8078-CFA7-443B-8BA5-CFF784AE0644}" dt="2025-02-21T00:15:43.322" v="7244" actId="2696"/>
        <pc:sldMkLst>
          <pc:docMk/>
          <pc:sldMk cId="1330974007" sldId="328"/>
        </pc:sldMkLst>
      </pc:sldChg>
      <pc:sldChg chg="del">
        <pc:chgData name="Sanjurjo Barrio, Alicia (349B-Affiliate)" userId="97258808-7afd-451b-a707-8a569ee59dbc" providerId="ADAL" clId="{273F8078-CFA7-443B-8BA5-CFF784AE0644}" dt="2025-02-21T00:15:43.322" v="7244" actId="2696"/>
        <pc:sldMkLst>
          <pc:docMk/>
          <pc:sldMk cId="1801598030" sldId="329"/>
        </pc:sldMkLst>
      </pc:sldChg>
      <pc:sldChg chg="del">
        <pc:chgData name="Sanjurjo Barrio, Alicia (349B-Affiliate)" userId="97258808-7afd-451b-a707-8a569ee59dbc" providerId="ADAL" clId="{273F8078-CFA7-443B-8BA5-CFF784AE0644}" dt="2025-02-21T00:15:43.322" v="7244" actId="2696"/>
        <pc:sldMkLst>
          <pc:docMk/>
          <pc:sldMk cId="3558395385" sldId="330"/>
        </pc:sldMkLst>
      </pc:sldChg>
      <pc:sldChg chg="ord modNotesTx">
        <pc:chgData name="Sanjurjo Barrio, Alicia (349B-Affiliate)" userId="97258808-7afd-451b-a707-8a569ee59dbc" providerId="ADAL" clId="{273F8078-CFA7-443B-8BA5-CFF784AE0644}" dt="2025-02-18T18:10:01.187" v="1777" actId="20577"/>
        <pc:sldMkLst>
          <pc:docMk/>
          <pc:sldMk cId="1148792322" sldId="333"/>
        </pc:sldMkLst>
      </pc:sldChg>
      <pc:sldChg chg="del">
        <pc:chgData name="Sanjurjo Barrio, Alicia (349B-Affiliate)" userId="97258808-7afd-451b-a707-8a569ee59dbc" providerId="ADAL" clId="{273F8078-CFA7-443B-8BA5-CFF784AE0644}" dt="2025-02-21T00:15:19.379" v="7243" actId="2696"/>
        <pc:sldMkLst>
          <pc:docMk/>
          <pc:sldMk cId="854012140" sldId="334"/>
        </pc:sldMkLst>
      </pc:sldChg>
      <pc:sldChg chg="ord">
        <pc:chgData name="Sanjurjo Barrio, Alicia (349B-Affiliate)" userId="97258808-7afd-451b-a707-8a569ee59dbc" providerId="ADAL" clId="{273F8078-CFA7-443B-8BA5-CFF784AE0644}" dt="2025-02-20T22:13:52.044" v="6280"/>
        <pc:sldMkLst>
          <pc:docMk/>
          <pc:sldMk cId="1355103351" sldId="337"/>
        </pc:sldMkLst>
      </pc:sldChg>
      <pc:sldChg chg="ord">
        <pc:chgData name="Sanjurjo Barrio, Alicia (349B-Affiliate)" userId="97258808-7afd-451b-a707-8a569ee59dbc" providerId="ADAL" clId="{273F8078-CFA7-443B-8BA5-CFF784AE0644}" dt="2025-02-20T22:14:07.374" v="6282"/>
        <pc:sldMkLst>
          <pc:docMk/>
          <pc:sldMk cId="2684081555" sldId="338"/>
        </pc:sldMkLst>
      </pc:sldChg>
      <pc:sldChg chg="addSp delSp modSp add mod ord modNotesTx">
        <pc:chgData name="Sanjurjo Barrio, Alicia (349B-Affiliate)" userId="97258808-7afd-451b-a707-8a569ee59dbc" providerId="ADAL" clId="{273F8078-CFA7-443B-8BA5-CFF784AE0644}" dt="2025-02-21T00:13:54.711" v="7242"/>
        <pc:sldMkLst>
          <pc:docMk/>
          <pc:sldMk cId="1999266814" sldId="340"/>
        </pc:sldMkLst>
        <pc:spChg chg="mod">
          <ac:chgData name="Sanjurjo Barrio, Alicia (349B-Affiliate)" userId="97258808-7afd-451b-a707-8a569ee59dbc" providerId="ADAL" clId="{273F8078-CFA7-443B-8BA5-CFF784AE0644}" dt="2025-02-20T18:44:50.274" v="6084" actId="20577"/>
          <ac:spMkLst>
            <pc:docMk/>
            <pc:sldMk cId="1999266814" sldId="340"/>
            <ac:spMk id="7" creationId="{635D324B-9A4E-F22C-9013-F353B89CC7B7}"/>
          </ac:spMkLst>
        </pc:spChg>
        <pc:spChg chg="mod">
          <ac:chgData name="Sanjurjo Barrio, Alicia (349B-Affiliate)" userId="97258808-7afd-451b-a707-8a569ee59dbc" providerId="ADAL" clId="{273F8078-CFA7-443B-8BA5-CFF784AE0644}" dt="2025-02-18T17:39:28.526" v="21" actId="20577"/>
          <ac:spMkLst>
            <pc:docMk/>
            <pc:sldMk cId="1999266814" sldId="340"/>
            <ac:spMk id="8" creationId="{C90F83B1-CDCF-6E98-CAE5-0F58FB133FB4}"/>
          </ac:spMkLst>
        </pc:spChg>
        <pc:spChg chg="mod">
          <ac:chgData name="Sanjurjo Barrio, Alicia (349B-Affiliate)" userId="97258808-7afd-451b-a707-8a569ee59dbc" providerId="ADAL" clId="{273F8078-CFA7-443B-8BA5-CFF784AE0644}" dt="2025-02-18T17:39:32.663" v="22"/>
          <ac:spMkLst>
            <pc:docMk/>
            <pc:sldMk cId="1999266814" sldId="340"/>
            <ac:spMk id="10" creationId="{BFFB4979-3D72-FB27-91A3-AF5790BE4E18}"/>
          </ac:spMkLst>
        </pc:spChg>
        <pc:picChg chg="add mod">
          <ac:chgData name="Sanjurjo Barrio, Alicia (349B-Affiliate)" userId="97258808-7afd-451b-a707-8a569ee59dbc" providerId="ADAL" clId="{273F8078-CFA7-443B-8BA5-CFF784AE0644}" dt="2025-02-18T18:05:02.705" v="1530" actId="1076"/>
          <ac:picMkLst>
            <pc:docMk/>
            <pc:sldMk cId="1999266814" sldId="340"/>
            <ac:picMk id="6" creationId="{DE316D0E-9D6B-3F93-11A1-FDB6EFE5351D}"/>
          </ac:picMkLst>
        </pc:picChg>
        <pc:picChg chg="add mod">
          <ac:chgData name="Sanjurjo Barrio, Alicia (349B-Affiliate)" userId="97258808-7afd-451b-a707-8a569ee59dbc" providerId="ADAL" clId="{273F8078-CFA7-443B-8BA5-CFF784AE0644}" dt="2025-02-18T18:05:08.482" v="1532" actId="1076"/>
          <ac:picMkLst>
            <pc:docMk/>
            <pc:sldMk cId="1999266814" sldId="340"/>
            <ac:picMk id="11" creationId="{5C6521BD-A6B4-E1D1-1839-8A49243AEB25}"/>
          </ac:picMkLst>
        </pc:picChg>
        <pc:picChg chg="add mod">
          <ac:chgData name="Sanjurjo Barrio, Alicia (349B-Affiliate)" userId="97258808-7afd-451b-a707-8a569ee59dbc" providerId="ADAL" clId="{273F8078-CFA7-443B-8BA5-CFF784AE0644}" dt="2025-02-18T18:05:12.287" v="1534" actId="1076"/>
          <ac:picMkLst>
            <pc:docMk/>
            <pc:sldMk cId="1999266814" sldId="340"/>
            <ac:picMk id="13" creationId="{D465680E-E063-4E1C-1BBD-427D999CC88C}"/>
          </ac:picMkLst>
        </pc:picChg>
      </pc:sldChg>
      <pc:sldChg chg="modSp add mod ord modNotesTx">
        <pc:chgData name="Sanjurjo Barrio, Alicia (349B-Affiliate)" userId="97258808-7afd-451b-a707-8a569ee59dbc" providerId="ADAL" clId="{273F8078-CFA7-443B-8BA5-CFF784AE0644}" dt="2025-02-21T00:13:54.711" v="7242"/>
        <pc:sldMkLst>
          <pc:docMk/>
          <pc:sldMk cId="782848772" sldId="341"/>
        </pc:sldMkLst>
        <pc:spChg chg="mod">
          <ac:chgData name="Sanjurjo Barrio, Alicia (349B-Affiliate)" userId="97258808-7afd-451b-a707-8a569ee59dbc" providerId="ADAL" clId="{273F8078-CFA7-443B-8BA5-CFF784AE0644}" dt="2025-02-20T18:42:59.536" v="5992" actId="207"/>
          <ac:spMkLst>
            <pc:docMk/>
            <pc:sldMk cId="782848772" sldId="341"/>
            <ac:spMk id="7" creationId="{EA5AD117-9F20-2468-A88F-EBEB6CAD45EE}"/>
          </ac:spMkLst>
        </pc:spChg>
      </pc:sldChg>
      <pc:sldChg chg="modSp add del mod">
        <pc:chgData name="Sanjurjo Barrio, Alicia (349B-Affiliate)" userId="97258808-7afd-451b-a707-8a569ee59dbc" providerId="ADAL" clId="{273F8078-CFA7-443B-8BA5-CFF784AE0644}" dt="2025-02-18T17:41:26.161" v="86" actId="2696"/>
        <pc:sldMkLst>
          <pc:docMk/>
          <pc:sldMk cId="3365046384" sldId="341"/>
        </pc:sldMkLst>
      </pc:sldChg>
      <pc:sldChg chg="modSp add del mod">
        <pc:chgData name="Sanjurjo Barrio, Alicia (349B-Affiliate)" userId="97258808-7afd-451b-a707-8a569ee59dbc" providerId="ADAL" clId="{273F8078-CFA7-443B-8BA5-CFF784AE0644}" dt="2025-02-18T18:06:17.437" v="1573" actId="2696"/>
        <pc:sldMkLst>
          <pc:docMk/>
          <pc:sldMk cId="352111842" sldId="342"/>
        </pc:sldMkLst>
      </pc:sldChg>
      <pc:sldChg chg="modSp add mod ord modNotesTx">
        <pc:chgData name="Sanjurjo Barrio, Alicia (349B-Affiliate)" userId="97258808-7afd-451b-a707-8a569ee59dbc" providerId="ADAL" clId="{273F8078-CFA7-443B-8BA5-CFF784AE0644}" dt="2025-02-21T00:13:54.711" v="7242"/>
        <pc:sldMkLst>
          <pc:docMk/>
          <pc:sldMk cId="3096512134" sldId="343"/>
        </pc:sldMkLst>
        <pc:spChg chg="mod">
          <ac:chgData name="Sanjurjo Barrio, Alicia (349B-Affiliate)" userId="97258808-7afd-451b-a707-8a569ee59dbc" providerId="ADAL" clId="{273F8078-CFA7-443B-8BA5-CFF784AE0644}" dt="2025-02-18T19:09:59.101" v="3033" actId="20577"/>
          <ac:spMkLst>
            <pc:docMk/>
            <pc:sldMk cId="3096512134" sldId="343"/>
            <ac:spMk id="7" creationId="{AC2AACCF-D8E1-8EFD-9737-D458B1F6DF44}"/>
          </ac:spMkLst>
        </pc:spChg>
      </pc:sldChg>
      <pc:sldChg chg="addSp delSp modSp add mod">
        <pc:chgData name="Sanjurjo Barrio, Alicia (349B-Affiliate)" userId="97258808-7afd-451b-a707-8a569ee59dbc" providerId="ADAL" clId="{273F8078-CFA7-443B-8BA5-CFF784AE0644}" dt="2025-02-20T22:46:21.759" v="7085"/>
        <pc:sldMkLst>
          <pc:docMk/>
          <pc:sldMk cId="4168092576" sldId="344"/>
        </pc:sldMkLst>
        <pc:spChg chg="add mod ord">
          <ac:chgData name="Sanjurjo Barrio, Alicia (349B-Affiliate)" userId="97258808-7afd-451b-a707-8a569ee59dbc" providerId="ADAL" clId="{273F8078-CFA7-443B-8BA5-CFF784AE0644}" dt="2025-02-19T00:42:54.045" v="3329" actId="1076"/>
          <ac:spMkLst>
            <pc:docMk/>
            <pc:sldMk cId="4168092576" sldId="344"/>
            <ac:spMk id="6" creationId="{4E0C9AE1-3362-8AC7-C6B9-734954AE247A}"/>
          </ac:spMkLst>
        </pc:spChg>
        <pc:spChg chg="mod">
          <ac:chgData name="Sanjurjo Barrio, Alicia (349B-Affiliate)" userId="97258808-7afd-451b-a707-8a569ee59dbc" providerId="ADAL" clId="{273F8078-CFA7-443B-8BA5-CFF784AE0644}" dt="2025-02-19T00:40:34.225" v="3224" actId="20577"/>
          <ac:spMkLst>
            <pc:docMk/>
            <pc:sldMk cId="4168092576" sldId="344"/>
            <ac:spMk id="10" creationId="{33B6F3BE-F17B-AECA-9D47-55123EC0438F}"/>
          </ac:spMkLst>
        </pc:spChg>
        <pc:spChg chg="add mod ord">
          <ac:chgData name="Sanjurjo Barrio, Alicia (349B-Affiliate)" userId="97258808-7afd-451b-a707-8a569ee59dbc" providerId="ADAL" clId="{273F8078-CFA7-443B-8BA5-CFF784AE0644}" dt="2025-02-19T00:42:51.334" v="3328" actId="1076"/>
          <ac:spMkLst>
            <pc:docMk/>
            <pc:sldMk cId="4168092576" sldId="344"/>
            <ac:spMk id="11" creationId="{D8857454-49BE-165C-DE29-E6331A6AA23B}"/>
          </ac:spMkLst>
        </pc:spChg>
        <pc:spChg chg="mod">
          <ac:chgData name="Sanjurjo Barrio, Alicia (349B-Affiliate)" userId="97258808-7afd-451b-a707-8a569ee59dbc" providerId="ADAL" clId="{273F8078-CFA7-443B-8BA5-CFF784AE0644}" dt="2025-02-19T00:42:51.334" v="3328" actId="1076"/>
          <ac:spMkLst>
            <pc:docMk/>
            <pc:sldMk cId="4168092576" sldId="344"/>
            <ac:spMk id="16" creationId="{FEC0BADC-9B16-5BE4-3552-5CA553122BD7}"/>
          </ac:spMkLst>
        </pc:spChg>
        <pc:picChg chg="add mod ord">
          <ac:chgData name="Sanjurjo Barrio, Alicia (349B-Affiliate)" userId="97258808-7afd-451b-a707-8a569ee59dbc" providerId="ADAL" clId="{273F8078-CFA7-443B-8BA5-CFF784AE0644}" dt="2025-02-19T00:42:51.334" v="3328" actId="1076"/>
          <ac:picMkLst>
            <pc:docMk/>
            <pc:sldMk cId="4168092576" sldId="344"/>
            <ac:picMk id="3" creationId="{D8530425-54D9-997E-71DC-3E3BB8DEABE5}"/>
          </ac:picMkLst>
        </pc:picChg>
      </pc:sldChg>
      <pc:sldChg chg="addSp delSp modSp add del mod ord">
        <pc:chgData name="Sanjurjo Barrio, Alicia (349B-Affiliate)" userId="97258808-7afd-451b-a707-8a569ee59dbc" providerId="ADAL" clId="{273F8078-CFA7-443B-8BA5-CFF784AE0644}" dt="2025-02-20T18:37:52.043" v="5883" actId="47"/>
        <pc:sldMkLst>
          <pc:docMk/>
          <pc:sldMk cId="3993430703" sldId="345"/>
        </pc:sldMkLst>
      </pc:sldChg>
      <pc:sldChg chg="addSp modSp add mod">
        <pc:chgData name="Sanjurjo Barrio, Alicia (349B-Affiliate)" userId="97258808-7afd-451b-a707-8a569ee59dbc" providerId="ADAL" clId="{273F8078-CFA7-443B-8BA5-CFF784AE0644}" dt="2025-02-20T18:22:56.614" v="5578" actId="207"/>
        <pc:sldMkLst>
          <pc:docMk/>
          <pc:sldMk cId="2537053808" sldId="346"/>
        </pc:sldMkLst>
        <pc:spChg chg="mod">
          <ac:chgData name="Sanjurjo Barrio, Alicia (349B-Affiliate)" userId="97258808-7afd-451b-a707-8a569ee59dbc" providerId="ADAL" clId="{273F8078-CFA7-443B-8BA5-CFF784AE0644}" dt="2025-02-20T17:59:23.397" v="5091" actId="1076"/>
          <ac:spMkLst>
            <pc:docMk/>
            <pc:sldMk cId="2537053808" sldId="346"/>
            <ac:spMk id="2" creationId="{29428CCA-BDE6-6B87-76DD-7440DA2597B4}"/>
          </ac:spMkLst>
        </pc:spChg>
        <pc:spChg chg="add mod">
          <ac:chgData name="Sanjurjo Barrio, Alicia (349B-Affiliate)" userId="97258808-7afd-451b-a707-8a569ee59dbc" providerId="ADAL" clId="{273F8078-CFA7-443B-8BA5-CFF784AE0644}" dt="2025-02-20T17:54:24.558" v="5013" actId="14100"/>
          <ac:spMkLst>
            <pc:docMk/>
            <pc:sldMk cId="2537053808" sldId="346"/>
            <ac:spMk id="3" creationId="{D3F15017-3A5B-2E41-2707-FA4D9DA358DF}"/>
          </ac:spMkLst>
        </pc:spChg>
        <pc:spChg chg="mod">
          <ac:chgData name="Sanjurjo Barrio, Alicia (349B-Affiliate)" userId="97258808-7afd-451b-a707-8a569ee59dbc" providerId="ADAL" clId="{273F8078-CFA7-443B-8BA5-CFF784AE0644}" dt="2025-02-20T18:01:18.928" v="5113" actId="1076"/>
          <ac:spMkLst>
            <pc:docMk/>
            <pc:sldMk cId="2537053808" sldId="346"/>
            <ac:spMk id="5" creationId="{1207BEB3-4BA7-B22B-A99E-703E4BC7608C}"/>
          </ac:spMkLst>
        </pc:spChg>
        <pc:spChg chg="add mod">
          <ac:chgData name="Sanjurjo Barrio, Alicia (349B-Affiliate)" userId="97258808-7afd-451b-a707-8a569ee59dbc" providerId="ADAL" clId="{273F8078-CFA7-443B-8BA5-CFF784AE0644}" dt="2025-02-20T18:01:18.928" v="5113" actId="1076"/>
          <ac:spMkLst>
            <pc:docMk/>
            <pc:sldMk cId="2537053808" sldId="346"/>
            <ac:spMk id="6" creationId="{F38F5934-0C54-8C3D-F67A-276663BC6976}"/>
          </ac:spMkLst>
        </pc:spChg>
        <pc:spChg chg="add mod">
          <ac:chgData name="Sanjurjo Barrio, Alicia (349B-Affiliate)" userId="97258808-7afd-451b-a707-8a569ee59dbc" providerId="ADAL" clId="{273F8078-CFA7-443B-8BA5-CFF784AE0644}" dt="2025-02-20T18:01:18.928" v="5113" actId="1076"/>
          <ac:spMkLst>
            <pc:docMk/>
            <pc:sldMk cId="2537053808" sldId="346"/>
            <ac:spMk id="7" creationId="{3A8FB373-D00B-C73A-F6A6-3682601FD2E9}"/>
          </ac:spMkLst>
        </pc:spChg>
        <pc:spChg chg="mod">
          <ac:chgData name="Sanjurjo Barrio, Alicia (349B-Affiliate)" userId="97258808-7afd-451b-a707-8a569ee59dbc" providerId="ADAL" clId="{273F8078-CFA7-443B-8BA5-CFF784AE0644}" dt="2025-02-20T17:57:50.964" v="5085" actId="20577"/>
          <ac:spMkLst>
            <pc:docMk/>
            <pc:sldMk cId="2537053808" sldId="346"/>
            <ac:spMk id="8" creationId="{BF84EC6A-0210-04B5-E2BD-843F18554CE9}"/>
          </ac:spMkLst>
        </pc:spChg>
        <pc:spChg chg="add mod">
          <ac:chgData name="Sanjurjo Barrio, Alicia (349B-Affiliate)" userId="97258808-7afd-451b-a707-8a569ee59dbc" providerId="ADAL" clId="{273F8078-CFA7-443B-8BA5-CFF784AE0644}" dt="2025-02-20T18:00:25.636" v="5100" actId="1076"/>
          <ac:spMkLst>
            <pc:docMk/>
            <pc:sldMk cId="2537053808" sldId="346"/>
            <ac:spMk id="10" creationId="{19920971-72B2-4FBE-9B8A-A41C81F06554}"/>
          </ac:spMkLst>
        </pc:spChg>
        <pc:spChg chg="add mod">
          <ac:chgData name="Sanjurjo Barrio, Alicia (349B-Affiliate)" userId="97258808-7afd-451b-a707-8a569ee59dbc" providerId="ADAL" clId="{273F8078-CFA7-443B-8BA5-CFF784AE0644}" dt="2025-02-20T18:02:11.035" v="5162" actId="14100"/>
          <ac:spMkLst>
            <pc:docMk/>
            <pc:sldMk cId="2537053808" sldId="346"/>
            <ac:spMk id="11" creationId="{66D8D68C-AD5B-6DCC-13FA-004FB94026D2}"/>
          </ac:spMkLst>
        </pc:spChg>
        <pc:spChg chg="add mod">
          <ac:chgData name="Sanjurjo Barrio, Alicia (349B-Affiliate)" userId="97258808-7afd-451b-a707-8a569ee59dbc" providerId="ADAL" clId="{273F8078-CFA7-443B-8BA5-CFF784AE0644}" dt="2025-02-20T18:00:56.306" v="5109" actId="1076"/>
          <ac:spMkLst>
            <pc:docMk/>
            <pc:sldMk cId="2537053808" sldId="346"/>
            <ac:spMk id="13" creationId="{9B20B3CA-D413-2FCB-7F90-2EA1EA68421A}"/>
          </ac:spMkLst>
        </pc:spChg>
        <pc:spChg chg="mod">
          <ac:chgData name="Sanjurjo Barrio, Alicia (349B-Affiliate)" userId="97258808-7afd-451b-a707-8a569ee59dbc" providerId="ADAL" clId="{273F8078-CFA7-443B-8BA5-CFF784AE0644}" dt="2025-02-20T18:01:18.928" v="5113" actId="1076"/>
          <ac:spMkLst>
            <pc:docMk/>
            <pc:sldMk cId="2537053808" sldId="346"/>
            <ac:spMk id="15" creationId="{2B3107AF-F1B1-D69D-FDB6-8A8699CE143A}"/>
          </ac:spMkLst>
        </pc:spChg>
        <pc:spChg chg="mod">
          <ac:chgData name="Sanjurjo Barrio, Alicia (349B-Affiliate)" userId="97258808-7afd-451b-a707-8a569ee59dbc" providerId="ADAL" clId="{273F8078-CFA7-443B-8BA5-CFF784AE0644}" dt="2025-02-20T18:01:18.928" v="5113" actId="1076"/>
          <ac:spMkLst>
            <pc:docMk/>
            <pc:sldMk cId="2537053808" sldId="346"/>
            <ac:spMk id="16" creationId="{AE93B5A2-00ED-DE60-EEDA-41975005C4F4}"/>
          </ac:spMkLst>
        </pc:spChg>
        <pc:spChg chg="mod">
          <ac:chgData name="Sanjurjo Barrio, Alicia (349B-Affiliate)" userId="97258808-7afd-451b-a707-8a569ee59dbc" providerId="ADAL" clId="{273F8078-CFA7-443B-8BA5-CFF784AE0644}" dt="2025-02-20T17:53:47.546" v="5001" actId="1076"/>
          <ac:spMkLst>
            <pc:docMk/>
            <pc:sldMk cId="2537053808" sldId="346"/>
            <ac:spMk id="17" creationId="{93BF88E6-AF57-40E5-7AAE-B8E967EDB7DC}"/>
          </ac:spMkLst>
        </pc:spChg>
        <pc:spChg chg="mod">
          <ac:chgData name="Sanjurjo Barrio, Alicia (349B-Affiliate)" userId="97258808-7afd-451b-a707-8a569ee59dbc" providerId="ADAL" clId="{273F8078-CFA7-443B-8BA5-CFF784AE0644}" dt="2025-02-20T18:01:18.928" v="5113" actId="1076"/>
          <ac:spMkLst>
            <pc:docMk/>
            <pc:sldMk cId="2537053808" sldId="346"/>
            <ac:spMk id="18" creationId="{AB967F71-5ECF-679F-C3E4-466AE4C0C8C4}"/>
          </ac:spMkLst>
        </pc:spChg>
        <pc:spChg chg="mod">
          <ac:chgData name="Sanjurjo Barrio, Alicia (349B-Affiliate)" userId="97258808-7afd-451b-a707-8a569ee59dbc" providerId="ADAL" clId="{273F8078-CFA7-443B-8BA5-CFF784AE0644}" dt="2025-02-20T17:54:11.686" v="5008" actId="14100"/>
          <ac:spMkLst>
            <pc:docMk/>
            <pc:sldMk cId="2537053808" sldId="346"/>
            <ac:spMk id="19" creationId="{B493C1B7-3614-5093-F25D-E45004646000}"/>
          </ac:spMkLst>
        </pc:spChg>
        <pc:spChg chg="add mod">
          <ac:chgData name="Sanjurjo Barrio, Alicia (349B-Affiliate)" userId="97258808-7afd-451b-a707-8a569ee59dbc" providerId="ADAL" clId="{273F8078-CFA7-443B-8BA5-CFF784AE0644}" dt="2025-02-20T18:22:45.314" v="5575" actId="207"/>
          <ac:spMkLst>
            <pc:docMk/>
            <pc:sldMk cId="2537053808" sldId="346"/>
            <ac:spMk id="20" creationId="{34EE45D8-6C3C-73E9-BF08-F34AAAAB3342}"/>
          </ac:spMkLst>
        </pc:spChg>
        <pc:spChg chg="add mod">
          <ac:chgData name="Sanjurjo Barrio, Alicia (349B-Affiliate)" userId="97258808-7afd-451b-a707-8a569ee59dbc" providerId="ADAL" clId="{273F8078-CFA7-443B-8BA5-CFF784AE0644}" dt="2025-02-20T18:22:52.657" v="5577" actId="207"/>
          <ac:spMkLst>
            <pc:docMk/>
            <pc:sldMk cId="2537053808" sldId="346"/>
            <ac:spMk id="21" creationId="{2D3007C8-59EE-6A63-7754-38D12167C508}"/>
          </ac:spMkLst>
        </pc:spChg>
        <pc:spChg chg="add mod">
          <ac:chgData name="Sanjurjo Barrio, Alicia (349B-Affiliate)" userId="97258808-7afd-451b-a707-8a569ee59dbc" providerId="ADAL" clId="{273F8078-CFA7-443B-8BA5-CFF784AE0644}" dt="2025-02-20T18:22:49.691" v="5576" actId="207"/>
          <ac:spMkLst>
            <pc:docMk/>
            <pc:sldMk cId="2537053808" sldId="346"/>
            <ac:spMk id="22" creationId="{C0AE55A4-DCCA-D6EE-71C0-13BFB5F9F838}"/>
          </ac:spMkLst>
        </pc:spChg>
        <pc:spChg chg="add mod">
          <ac:chgData name="Sanjurjo Barrio, Alicia (349B-Affiliate)" userId="97258808-7afd-451b-a707-8a569ee59dbc" providerId="ADAL" clId="{273F8078-CFA7-443B-8BA5-CFF784AE0644}" dt="2025-02-20T17:53:55.826" v="5003" actId="14100"/>
          <ac:spMkLst>
            <pc:docMk/>
            <pc:sldMk cId="2537053808" sldId="346"/>
            <ac:spMk id="23" creationId="{E764DDAE-6152-5469-9386-A1D46D55EDD2}"/>
          </ac:spMkLst>
        </pc:spChg>
        <pc:spChg chg="add mod">
          <ac:chgData name="Sanjurjo Barrio, Alicia (349B-Affiliate)" userId="97258808-7afd-451b-a707-8a569ee59dbc" providerId="ADAL" clId="{273F8078-CFA7-443B-8BA5-CFF784AE0644}" dt="2025-02-20T18:01:18.928" v="5113" actId="1076"/>
          <ac:spMkLst>
            <pc:docMk/>
            <pc:sldMk cId="2537053808" sldId="346"/>
            <ac:spMk id="24" creationId="{C1DEB38C-2EFC-ADB5-6699-932C49321316}"/>
          </ac:spMkLst>
        </pc:spChg>
        <pc:spChg chg="add mod">
          <ac:chgData name="Sanjurjo Barrio, Alicia (349B-Affiliate)" userId="97258808-7afd-451b-a707-8a569ee59dbc" providerId="ADAL" clId="{273F8078-CFA7-443B-8BA5-CFF784AE0644}" dt="2025-02-20T18:02:05.230" v="5161" actId="14100"/>
          <ac:spMkLst>
            <pc:docMk/>
            <pc:sldMk cId="2537053808" sldId="346"/>
            <ac:spMk id="25" creationId="{2216C7B6-FFA6-3F9B-C76E-DDC48571C1E4}"/>
          </ac:spMkLst>
        </pc:spChg>
        <pc:spChg chg="add mod">
          <ac:chgData name="Sanjurjo Barrio, Alicia (349B-Affiliate)" userId="97258808-7afd-451b-a707-8a569ee59dbc" providerId="ADAL" clId="{273F8078-CFA7-443B-8BA5-CFF784AE0644}" dt="2025-02-20T18:22:56.614" v="5578" actId="207"/>
          <ac:spMkLst>
            <pc:docMk/>
            <pc:sldMk cId="2537053808" sldId="346"/>
            <ac:spMk id="26" creationId="{82CC856F-DF82-2AB3-E6C4-C64955358BB8}"/>
          </ac:spMkLst>
        </pc:spChg>
      </pc:sldChg>
      <pc:sldChg chg="addSp delSp modSp add mod">
        <pc:chgData name="Sanjurjo Barrio, Alicia (349B-Affiliate)" userId="97258808-7afd-451b-a707-8a569ee59dbc" providerId="ADAL" clId="{273F8078-CFA7-443B-8BA5-CFF784AE0644}" dt="2025-02-20T18:29:31.673" v="5779" actId="1076"/>
        <pc:sldMkLst>
          <pc:docMk/>
          <pc:sldMk cId="1764257432" sldId="347"/>
        </pc:sldMkLst>
        <pc:spChg chg="mod">
          <ac:chgData name="Sanjurjo Barrio, Alicia (349B-Affiliate)" userId="97258808-7afd-451b-a707-8a569ee59dbc" providerId="ADAL" clId="{273F8078-CFA7-443B-8BA5-CFF784AE0644}" dt="2025-02-20T18:24:43.059" v="5601" actId="1076"/>
          <ac:spMkLst>
            <pc:docMk/>
            <pc:sldMk cId="1764257432" sldId="347"/>
            <ac:spMk id="2" creationId="{A2BC0810-F91A-09D7-29F3-137E58D8EB00}"/>
          </ac:spMkLst>
        </pc:spChg>
        <pc:spChg chg="mod">
          <ac:chgData name="Sanjurjo Barrio, Alicia (349B-Affiliate)" userId="97258808-7afd-451b-a707-8a569ee59dbc" providerId="ADAL" clId="{273F8078-CFA7-443B-8BA5-CFF784AE0644}" dt="2025-02-20T18:24:43.059" v="5601" actId="1076"/>
          <ac:spMkLst>
            <pc:docMk/>
            <pc:sldMk cId="1764257432" sldId="347"/>
            <ac:spMk id="3" creationId="{FD44AE57-5691-4094-9478-3E74A664A539}"/>
          </ac:spMkLst>
        </pc:spChg>
        <pc:spChg chg="mod">
          <ac:chgData name="Sanjurjo Barrio, Alicia (349B-Affiliate)" userId="97258808-7afd-451b-a707-8a569ee59dbc" providerId="ADAL" clId="{273F8078-CFA7-443B-8BA5-CFF784AE0644}" dt="2025-02-20T18:25:11.700" v="5631" actId="20577"/>
          <ac:spMkLst>
            <pc:docMk/>
            <pc:sldMk cId="1764257432" sldId="347"/>
            <ac:spMk id="8" creationId="{6B329079-47C9-AEE0-3DDD-DA011EF7CAF8}"/>
          </ac:spMkLst>
        </pc:spChg>
        <pc:spChg chg="mod">
          <ac:chgData name="Sanjurjo Barrio, Alicia (349B-Affiliate)" userId="97258808-7afd-451b-a707-8a569ee59dbc" providerId="ADAL" clId="{273F8078-CFA7-443B-8BA5-CFF784AE0644}" dt="2025-02-20T18:24:43.059" v="5601" actId="1076"/>
          <ac:spMkLst>
            <pc:docMk/>
            <pc:sldMk cId="1764257432" sldId="347"/>
            <ac:spMk id="10" creationId="{2662C93C-CDCA-2FCF-21A4-6DEFD42A25C9}"/>
          </ac:spMkLst>
        </pc:spChg>
        <pc:spChg chg="mod">
          <ac:chgData name="Sanjurjo Barrio, Alicia (349B-Affiliate)" userId="97258808-7afd-451b-a707-8a569ee59dbc" providerId="ADAL" clId="{273F8078-CFA7-443B-8BA5-CFF784AE0644}" dt="2025-02-20T18:24:43.059" v="5601" actId="1076"/>
          <ac:spMkLst>
            <pc:docMk/>
            <pc:sldMk cId="1764257432" sldId="347"/>
            <ac:spMk id="13" creationId="{63519AE4-110A-A0E2-A246-F66481A042FC}"/>
          </ac:spMkLst>
        </pc:spChg>
        <pc:spChg chg="add del mod">
          <ac:chgData name="Sanjurjo Barrio, Alicia (349B-Affiliate)" userId="97258808-7afd-451b-a707-8a569ee59dbc" providerId="ADAL" clId="{273F8078-CFA7-443B-8BA5-CFF784AE0644}" dt="2025-02-20T18:24:43.059" v="5601" actId="1076"/>
          <ac:spMkLst>
            <pc:docMk/>
            <pc:sldMk cId="1764257432" sldId="347"/>
            <ac:spMk id="19" creationId="{6694410F-4921-2C54-82F8-3889F3CAB04C}"/>
          </ac:spMkLst>
        </pc:spChg>
        <pc:spChg chg="mod">
          <ac:chgData name="Sanjurjo Barrio, Alicia (349B-Affiliate)" userId="97258808-7afd-451b-a707-8a569ee59dbc" providerId="ADAL" clId="{273F8078-CFA7-443B-8BA5-CFF784AE0644}" dt="2025-02-20T18:24:43.059" v="5601" actId="1076"/>
          <ac:spMkLst>
            <pc:docMk/>
            <pc:sldMk cId="1764257432" sldId="347"/>
            <ac:spMk id="20" creationId="{E52E57F6-25B7-3249-640E-5E8B9697C93F}"/>
          </ac:spMkLst>
        </pc:spChg>
        <pc:spChg chg="mod">
          <ac:chgData name="Sanjurjo Barrio, Alicia (349B-Affiliate)" userId="97258808-7afd-451b-a707-8a569ee59dbc" providerId="ADAL" clId="{273F8078-CFA7-443B-8BA5-CFF784AE0644}" dt="2025-02-20T18:24:22.874" v="5599" actId="1076"/>
          <ac:spMkLst>
            <pc:docMk/>
            <pc:sldMk cId="1764257432" sldId="347"/>
            <ac:spMk id="22" creationId="{2A2C1AE2-36F0-5504-DE85-5A51D1CFF851}"/>
          </ac:spMkLst>
        </pc:spChg>
        <pc:spChg chg="mod">
          <ac:chgData name="Sanjurjo Barrio, Alicia (349B-Affiliate)" userId="97258808-7afd-451b-a707-8a569ee59dbc" providerId="ADAL" clId="{273F8078-CFA7-443B-8BA5-CFF784AE0644}" dt="2025-02-20T18:18:52.072" v="5513" actId="1076"/>
          <ac:spMkLst>
            <pc:docMk/>
            <pc:sldMk cId="1764257432" sldId="347"/>
            <ac:spMk id="24" creationId="{DD3E52F1-D80E-E892-D127-A879D2D1387D}"/>
          </ac:spMkLst>
        </pc:spChg>
        <pc:spChg chg="mod">
          <ac:chgData name="Sanjurjo Barrio, Alicia (349B-Affiliate)" userId="97258808-7afd-451b-a707-8a569ee59dbc" providerId="ADAL" clId="{273F8078-CFA7-443B-8BA5-CFF784AE0644}" dt="2025-02-20T18:24:43.059" v="5601" actId="1076"/>
          <ac:spMkLst>
            <pc:docMk/>
            <pc:sldMk cId="1764257432" sldId="347"/>
            <ac:spMk id="26" creationId="{CD4EF155-C56F-B8AC-DF12-90B772B741CD}"/>
          </ac:spMkLst>
        </pc:spChg>
        <pc:spChg chg="add mod">
          <ac:chgData name="Sanjurjo Barrio, Alicia (349B-Affiliate)" userId="97258808-7afd-451b-a707-8a569ee59dbc" providerId="ADAL" clId="{273F8078-CFA7-443B-8BA5-CFF784AE0644}" dt="2025-02-20T18:24:43.059" v="5601" actId="1076"/>
          <ac:spMkLst>
            <pc:docMk/>
            <pc:sldMk cId="1764257432" sldId="347"/>
            <ac:spMk id="28" creationId="{D3CACEF1-C507-88EA-6754-9DB6F99D99F6}"/>
          </ac:spMkLst>
        </pc:spChg>
        <pc:spChg chg="add mod">
          <ac:chgData name="Sanjurjo Barrio, Alicia (349B-Affiliate)" userId="97258808-7afd-451b-a707-8a569ee59dbc" providerId="ADAL" clId="{273F8078-CFA7-443B-8BA5-CFF784AE0644}" dt="2025-02-20T18:20:51.258" v="5533" actId="1076"/>
          <ac:spMkLst>
            <pc:docMk/>
            <pc:sldMk cId="1764257432" sldId="347"/>
            <ac:spMk id="38" creationId="{CFD59EDC-4258-B8FF-6F85-025582A30D5D}"/>
          </ac:spMkLst>
        </pc:spChg>
        <pc:spChg chg="add mod">
          <ac:chgData name="Sanjurjo Barrio, Alicia (349B-Affiliate)" userId="97258808-7afd-451b-a707-8a569ee59dbc" providerId="ADAL" clId="{273F8078-CFA7-443B-8BA5-CFF784AE0644}" dt="2025-02-20T18:21:09.612" v="5540" actId="1076"/>
          <ac:spMkLst>
            <pc:docMk/>
            <pc:sldMk cId="1764257432" sldId="347"/>
            <ac:spMk id="44" creationId="{59924645-4765-D0F0-CCE0-D19557F5FF0B}"/>
          </ac:spMkLst>
        </pc:spChg>
        <pc:spChg chg="add mod">
          <ac:chgData name="Sanjurjo Barrio, Alicia (349B-Affiliate)" userId="97258808-7afd-451b-a707-8a569ee59dbc" providerId="ADAL" clId="{273F8078-CFA7-443B-8BA5-CFF784AE0644}" dt="2025-02-20T18:24:43.059" v="5601" actId="1076"/>
          <ac:spMkLst>
            <pc:docMk/>
            <pc:sldMk cId="1764257432" sldId="347"/>
            <ac:spMk id="45" creationId="{F36249EB-563A-CC9D-AE71-63BE1A26CD1C}"/>
          </ac:spMkLst>
        </pc:spChg>
        <pc:spChg chg="add mod">
          <ac:chgData name="Sanjurjo Barrio, Alicia (349B-Affiliate)" userId="97258808-7afd-451b-a707-8a569ee59dbc" providerId="ADAL" clId="{273F8078-CFA7-443B-8BA5-CFF784AE0644}" dt="2025-02-20T18:21:23.923" v="5545" actId="1076"/>
          <ac:spMkLst>
            <pc:docMk/>
            <pc:sldMk cId="1764257432" sldId="347"/>
            <ac:spMk id="62" creationId="{486599ED-A4D9-CA79-75B2-18E661ABEBE3}"/>
          </ac:spMkLst>
        </pc:spChg>
        <pc:spChg chg="add mod">
          <ac:chgData name="Sanjurjo Barrio, Alicia (349B-Affiliate)" userId="97258808-7afd-451b-a707-8a569ee59dbc" providerId="ADAL" clId="{273F8078-CFA7-443B-8BA5-CFF784AE0644}" dt="2025-02-20T18:24:43.059" v="5601" actId="1076"/>
          <ac:spMkLst>
            <pc:docMk/>
            <pc:sldMk cId="1764257432" sldId="347"/>
            <ac:spMk id="63" creationId="{888E6D48-4D9B-B056-90CC-327831737D9C}"/>
          </ac:spMkLst>
        </pc:spChg>
        <pc:spChg chg="add mod">
          <ac:chgData name="Sanjurjo Barrio, Alicia (349B-Affiliate)" userId="97258808-7afd-451b-a707-8a569ee59dbc" providerId="ADAL" clId="{273F8078-CFA7-443B-8BA5-CFF784AE0644}" dt="2025-02-20T18:29:31.673" v="5779" actId="1076"/>
          <ac:spMkLst>
            <pc:docMk/>
            <pc:sldMk cId="1764257432" sldId="347"/>
            <ac:spMk id="75" creationId="{B9C4CD3D-B1A2-6100-6BC7-2A463435D419}"/>
          </ac:spMkLst>
        </pc:spChg>
        <pc:cxnChg chg="add mod">
          <ac:chgData name="Sanjurjo Barrio, Alicia (349B-Affiliate)" userId="97258808-7afd-451b-a707-8a569ee59dbc" providerId="ADAL" clId="{273F8078-CFA7-443B-8BA5-CFF784AE0644}" dt="2025-02-20T18:18:52.072" v="5513" actId="1076"/>
          <ac:cxnSpMkLst>
            <pc:docMk/>
            <pc:sldMk cId="1764257432" sldId="347"/>
            <ac:cxnSpMk id="30" creationId="{BB62FF0D-5554-9CE1-9CBE-5B149BADF311}"/>
          </ac:cxnSpMkLst>
        </pc:cxnChg>
        <pc:cxnChg chg="add mod">
          <ac:chgData name="Sanjurjo Barrio, Alicia (349B-Affiliate)" userId="97258808-7afd-451b-a707-8a569ee59dbc" providerId="ADAL" clId="{273F8078-CFA7-443B-8BA5-CFF784AE0644}" dt="2025-02-20T18:18:52.072" v="5513" actId="1076"/>
          <ac:cxnSpMkLst>
            <pc:docMk/>
            <pc:sldMk cId="1764257432" sldId="347"/>
            <ac:cxnSpMk id="32" creationId="{00517E30-1613-F557-8458-4FC006BC2A6C}"/>
          </ac:cxnSpMkLst>
        </pc:cxnChg>
        <pc:cxnChg chg="add mod">
          <ac:chgData name="Sanjurjo Barrio, Alicia (349B-Affiliate)" userId="97258808-7afd-451b-a707-8a569ee59dbc" providerId="ADAL" clId="{273F8078-CFA7-443B-8BA5-CFF784AE0644}" dt="2025-02-20T18:14:05.803" v="5361" actId="14100"/>
          <ac:cxnSpMkLst>
            <pc:docMk/>
            <pc:sldMk cId="1764257432" sldId="347"/>
            <ac:cxnSpMk id="35" creationId="{ADB77BA7-F9C4-437E-C90D-2B8AF53E3423}"/>
          </ac:cxnSpMkLst>
        </pc:cxnChg>
        <pc:cxnChg chg="add mod">
          <ac:chgData name="Sanjurjo Barrio, Alicia (349B-Affiliate)" userId="97258808-7afd-451b-a707-8a569ee59dbc" providerId="ADAL" clId="{273F8078-CFA7-443B-8BA5-CFF784AE0644}" dt="2025-02-20T18:20:18.162" v="5532" actId="1076"/>
          <ac:cxnSpMkLst>
            <pc:docMk/>
            <pc:sldMk cId="1764257432" sldId="347"/>
            <ac:cxnSpMk id="39" creationId="{E524D736-E34F-63A2-C204-8AF08F91B516}"/>
          </ac:cxnSpMkLst>
        </pc:cxnChg>
        <pc:cxnChg chg="add mod">
          <ac:chgData name="Sanjurjo Barrio, Alicia (349B-Affiliate)" userId="97258808-7afd-451b-a707-8a569ee59dbc" providerId="ADAL" clId="{273F8078-CFA7-443B-8BA5-CFF784AE0644}" dt="2025-02-20T18:21:00.427" v="5535" actId="1076"/>
          <ac:cxnSpMkLst>
            <pc:docMk/>
            <pc:sldMk cId="1764257432" sldId="347"/>
            <ac:cxnSpMk id="46" creationId="{E20E8D98-327E-A0AE-483E-10C297FEB6A4}"/>
          </ac:cxnSpMkLst>
        </pc:cxnChg>
        <pc:cxnChg chg="add mod">
          <ac:chgData name="Sanjurjo Barrio, Alicia (349B-Affiliate)" userId="97258808-7afd-451b-a707-8a569ee59dbc" providerId="ADAL" clId="{273F8078-CFA7-443B-8BA5-CFF784AE0644}" dt="2025-02-20T18:21:00.427" v="5535" actId="1076"/>
          <ac:cxnSpMkLst>
            <pc:docMk/>
            <pc:sldMk cId="1764257432" sldId="347"/>
            <ac:cxnSpMk id="50" creationId="{E8DE93C7-817D-083E-5376-7C2C001C5248}"/>
          </ac:cxnSpMkLst>
        </pc:cxnChg>
        <pc:cxnChg chg="add mod">
          <ac:chgData name="Sanjurjo Barrio, Alicia (349B-Affiliate)" userId="97258808-7afd-451b-a707-8a569ee59dbc" providerId="ADAL" clId="{273F8078-CFA7-443B-8BA5-CFF784AE0644}" dt="2025-02-20T18:24:31.758" v="5600" actId="1076"/>
          <ac:cxnSpMkLst>
            <pc:docMk/>
            <pc:sldMk cId="1764257432" sldId="347"/>
            <ac:cxnSpMk id="64" creationId="{EB741951-62BC-A940-F69E-469707D49B2A}"/>
          </ac:cxnSpMkLst>
        </pc:cxnChg>
        <pc:cxnChg chg="add mod">
          <ac:chgData name="Sanjurjo Barrio, Alicia (349B-Affiliate)" userId="97258808-7afd-451b-a707-8a569ee59dbc" providerId="ADAL" clId="{273F8078-CFA7-443B-8BA5-CFF784AE0644}" dt="2025-02-20T18:24:22.874" v="5599" actId="1076"/>
          <ac:cxnSpMkLst>
            <pc:docMk/>
            <pc:sldMk cId="1764257432" sldId="347"/>
            <ac:cxnSpMk id="69" creationId="{15CF7C68-FD22-6B44-14EA-758344E19971}"/>
          </ac:cxnSpMkLst>
        </pc:cxnChg>
        <pc:cxnChg chg="add mod">
          <ac:chgData name="Sanjurjo Barrio, Alicia (349B-Affiliate)" userId="97258808-7afd-451b-a707-8a569ee59dbc" providerId="ADAL" clId="{273F8078-CFA7-443B-8BA5-CFF784AE0644}" dt="2025-02-20T18:29:31.673" v="5779" actId="1076"/>
          <ac:cxnSpMkLst>
            <pc:docMk/>
            <pc:sldMk cId="1764257432" sldId="347"/>
            <ac:cxnSpMk id="76" creationId="{1239E5AC-7040-ECF7-5E0C-266F435674E2}"/>
          </ac:cxnSpMkLst>
        </pc:cxnChg>
      </pc:sldChg>
      <pc:sldChg chg="addSp delSp modSp add mod">
        <pc:chgData name="Sanjurjo Barrio, Alicia (349B-Affiliate)" userId="97258808-7afd-451b-a707-8a569ee59dbc" providerId="ADAL" clId="{273F8078-CFA7-443B-8BA5-CFF784AE0644}" dt="2025-02-20T18:28:50.387" v="5770" actId="20577"/>
        <pc:sldMkLst>
          <pc:docMk/>
          <pc:sldMk cId="2608045549" sldId="348"/>
        </pc:sldMkLst>
        <pc:spChg chg="mod">
          <ac:chgData name="Sanjurjo Barrio, Alicia (349B-Affiliate)" userId="97258808-7afd-451b-a707-8a569ee59dbc" providerId="ADAL" clId="{273F8078-CFA7-443B-8BA5-CFF784AE0644}" dt="2025-02-20T18:28:10.587" v="5765" actId="1076"/>
          <ac:spMkLst>
            <pc:docMk/>
            <pc:sldMk cId="2608045549" sldId="348"/>
            <ac:spMk id="2" creationId="{8DD1DA20-A84E-B763-DC9A-39CE271F2E01}"/>
          </ac:spMkLst>
        </pc:spChg>
        <pc:spChg chg="mod">
          <ac:chgData name="Sanjurjo Barrio, Alicia (349B-Affiliate)" userId="97258808-7afd-451b-a707-8a569ee59dbc" providerId="ADAL" clId="{273F8078-CFA7-443B-8BA5-CFF784AE0644}" dt="2025-02-20T18:28:10.587" v="5765" actId="1076"/>
          <ac:spMkLst>
            <pc:docMk/>
            <pc:sldMk cId="2608045549" sldId="348"/>
            <ac:spMk id="3" creationId="{387CACF4-66A6-079B-BDA4-905EB0283A5A}"/>
          </ac:spMkLst>
        </pc:spChg>
        <pc:spChg chg="mod">
          <ac:chgData name="Sanjurjo Barrio, Alicia (349B-Affiliate)" userId="97258808-7afd-451b-a707-8a569ee59dbc" providerId="ADAL" clId="{273F8078-CFA7-443B-8BA5-CFF784AE0644}" dt="2025-02-20T18:25:36.811" v="5644" actId="20577"/>
          <ac:spMkLst>
            <pc:docMk/>
            <pc:sldMk cId="2608045549" sldId="348"/>
            <ac:spMk id="8" creationId="{511C7282-C183-4C13-3D93-2DE4885D94A9}"/>
          </ac:spMkLst>
        </pc:spChg>
        <pc:spChg chg="mod">
          <ac:chgData name="Sanjurjo Barrio, Alicia (349B-Affiliate)" userId="97258808-7afd-451b-a707-8a569ee59dbc" providerId="ADAL" clId="{273F8078-CFA7-443B-8BA5-CFF784AE0644}" dt="2025-02-20T18:28:10.587" v="5765" actId="1076"/>
          <ac:spMkLst>
            <pc:docMk/>
            <pc:sldMk cId="2608045549" sldId="348"/>
            <ac:spMk id="10" creationId="{55B6564D-F750-ECC1-756E-B7A3F2ED0C70}"/>
          </ac:spMkLst>
        </pc:spChg>
        <pc:spChg chg="add mod">
          <ac:chgData name="Sanjurjo Barrio, Alicia (349B-Affiliate)" userId="97258808-7afd-451b-a707-8a569ee59dbc" providerId="ADAL" clId="{273F8078-CFA7-443B-8BA5-CFF784AE0644}" dt="2025-02-20T18:27:11.144" v="5749" actId="1076"/>
          <ac:spMkLst>
            <pc:docMk/>
            <pc:sldMk cId="2608045549" sldId="348"/>
            <ac:spMk id="11" creationId="{6E0DBF8B-A2B8-E4E4-67C2-5196A16AF288}"/>
          </ac:spMkLst>
        </pc:spChg>
        <pc:spChg chg="mod">
          <ac:chgData name="Sanjurjo Barrio, Alicia (349B-Affiliate)" userId="97258808-7afd-451b-a707-8a569ee59dbc" providerId="ADAL" clId="{273F8078-CFA7-443B-8BA5-CFF784AE0644}" dt="2025-02-20T18:28:10.587" v="5765" actId="1076"/>
          <ac:spMkLst>
            <pc:docMk/>
            <pc:sldMk cId="2608045549" sldId="348"/>
            <ac:spMk id="13" creationId="{1D377A82-CF5A-9917-6609-1519412C9A09}"/>
          </ac:spMkLst>
        </pc:spChg>
        <pc:spChg chg="mod">
          <ac:chgData name="Sanjurjo Barrio, Alicia (349B-Affiliate)" userId="97258808-7afd-451b-a707-8a569ee59dbc" providerId="ADAL" clId="{273F8078-CFA7-443B-8BA5-CFF784AE0644}" dt="2025-02-20T18:25:58.716" v="5669" actId="14100"/>
          <ac:spMkLst>
            <pc:docMk/>
            <pc:sldMk cId="2608045549" sldId="348"/>
            <ac:spMk id="19" creationId="{A2A955E2-F45A-630B-86AE-1E3500437155}"/>
          </ac:spMkLst>
        </pc:spChg>
        <pc:spChg chg="mod">
          <ac:chgData name="Sanjurjo Barrio, Alicia (349B-Affiliate)" userId="97258808-7afd-451b-a707-8a569ee59dbc" providerId="ADAL" clId="{273F8078-CFA7-443B-8BA5-CFF784AE0644}" dt="2025-02-20T18:28:10.587" v="5765" actId="1076"/>
          <ac:spMkLst>
            <pc:docMk/>
            <pc:sldMk cId="2608045549" sldId="348"/>
            <ac:spMk id="20" creationId="{1748AE19-1C64-E0A0-33E7-9C8BD8D9C694}"/>
          </ac:spMkLst>
        </pc:spChg>
        <pc:spChg chg="mod">
          <ac:chgData name="Sanjurjo Barrio, Alicia (349B-Affiliate)" userId="97258808-7afd-451b-a707-8a569ee59dbc" providerId="ADAL" clId="{273F8078-CFA7-443B-8BA5-CFF784AE0644}" dt="2025-02-20T18:28:10.587" v="5765" actId="1076"/>
          <ac:spMkLst>
            <pc:docMk/>
            <pc:sldMk cId="2608045549" sldId="348"/>
            <ac:spMk id="26" creationId="{ECE7DA50-C450-B541-D33D-868EA88C6CA1}"/>
          </ac:spMkLst>
        </pc:spChg>
        <pc:spChg chg="add mod">
          <ac:chgData name="Sanjurjo Barrio, Alicia (349B-Affiliate)" userId="97258808-7afd-451b-a707-8a569ee59dbc" providerId="ADAL" clId="{273F8078-CFA7-443B-8BA5-CFF784AE0644}" dt="2025-02-20T18:28:50.387" v="5770" actId="20577"/>
          <ac:spMkLst>
            <pc:docMk/>
            <pc:sldMk cId="2608045549" sldId="348"/>
            <ac:spMk id="36" creationId="{7A00610F-C81B-4019-10A2-55F0A9A549D0}"/>
          </ac:spMkLst>
        </pc:spChg>
        <pc:spChg chg="mod">
          <ac:chgData name="Sanjurjo Barrio, Alicia (349B-Affiliate)" userId="97258808-7afd-451b-a707-8a569ee59dbc" providerId="ADAL" clId="{273F8078-CFA7-443B-8BA5-CFF784AE0644}" dt="2025-02-20T18:28:10.587" v="5765" actId="1076"/>
          <ac:spMkLst>
            <pc:docMk/>
            <pc:sldMk cId="2608045549" sldId="348"/>
            <ac:spMk id="38" creationId="{84EBE619-78AC-75FD-42AB-EB88DB255C5B}"/>
          </ac:spMkLst>
        </pc:spChg>
        <pc:spChg chg="mod">
          <ac:chgData name="Sanjurjo Barrio, Alicia (349B-Affiliate)" userId="97258808-7afd-451b-a707-8a569ee59dbc" providerId="ADAL" clId="{273F8078-CFA7-443B-8BA5-CFF784AE0644}" dt="2025-02-20T18:28:10.587" v="5765" actId="1076"/>
          <ac:spMkLst>
            <pc:docMk/>
            <pc:sldMk cId="2608045549" sldId="348"/>
            <ac:spMk id="45" creationId="{CE8C1C35-8799-074B-B997-0937A2E9FAEF}"/>
          </ac:spMkLst>
        </pc:spChg>
        <pc:spChg chg="mod">
          <ac:chgData name="Sanjurjo Barrio, Alicia (349B-Affiliate)" userId="97258808-7afd-451b-a707-8a569ee59dbc" providerId="ADAL" clId="{273F8078-CFA7-443B-8BA5-CFF784AE0644}" dt="2025-02-20T18:28:10.587" v="5765" actId="1076"/>
          <ac:spMkLst>
            <pc:docMk/>
            <pc:sldMk cId="2608045549" sldId="348"/>
            <ac:spMk id="62" creationId="{899A670D-1043-9980-0616-FC0F80F05C11}"/>
          </ac:spMkLst>
        </pc:spChg>
        <pc:spChg chg="mod">
          <ac:chgData name="Sanjurjo Barrio, Alicia (349B-Affiliate)" userId="97258808-7afd-451b-a707-8a569ee59dbc" providerId="ADAL" clId="{273F8078-CFA7-443B-8BA5-CFF784AE0644}" dt="2025-02-20T18:28:10.587" v="5765" actId="1076"/>
          <ac:spMkLst>
            <pc:docMk/>
            <pc:sldMk cId="2608045549" sldId="348"/>
            <ac:spMk id="63" creationId="{0AC85C21-A29C-B782-AF8E-943122E92DD9}"/>
          </ac:spMkLst>
        </pc:spChg>
        <pc:cxnChg chg="add mod">
          <ac:chgData name="Sanjurjo Barrio, Alicia (349B-Affiliate)" userId="97258808-7afd-451b-a707-8a569ee59dbc" providerId="ADAL" clId="{273F8078-CFA7-443B-8BA5-CFF784AE0644}" dt="2025-02-20T18:27:11.144" v="5749" actId="1076"/>
          <ac:cxnSpMkLst>
            <pc:docMk/>
            <pc:sldMk cId="2608045549" sldId="348"/>
            <ac:cxnSpMk id="15" creationId="{F410AA8F-F747-8F96-936C-F41D5AD16335}"/>
          </ac:cxnSpMkLst>
        </pc:cxnChg>
        <pc:cxnChg chg="add mod">
          <ac:chgData name="Sanjurjo Barrio, Alicia (349B-Affiliate)" userId="97258808-7afd-451b-a707-8a569ee59dbc" providerId="ADAL" clId="{273F8078-CFA7-443B-8BA5-CFF784AE0644}" dt="2025-02-20T18:27:59.870" v="5764" actId="1076"/>
          <ac:cxnSpMkLst>
            <pc:docMk/>
            <pc:sldMk cId="2608045549" sldId="348"/>
            <ac:cxnSpMk id="27" creationId="{017E0EAB-83E7-05FE-5B77-11BD9605D9A5}"/>
          </ac:cxnSpMkLst>
        </pc:cxnChg>
        <pc:cxnChg chg="mod">
          <ac:chgData name="Sanjurjo Barrio, Alicia (349B-Affiliate)" userId="97258808-7afd-451b-a707-8a569ee59dbc" providerId="ADAL" clId="{273F8078-CFA7-443B-8BA5-CFF784AE0644}" dt="2025-02-20T18:25:58.716" v="5669" actId="14100"/>
          <ac:cxnSpMkLst>
            <pc:docMk/>
            <pc:sldMk cId="2608045549" sldId="348"/>
            <ac:cxnSpMk id="30" creationId="{D2FE98A2-C046-2C6F-701B-19250FFFB3E8}"/>
          </ac:cxnSpMkLst>
        </pc:cxnChg>
      </pc:sldChg>
      <pc:sldChg chg="modSp add del mod ord">
        <pc:chgData name="Sanjurjo Barrio, Alicia (349B-Affiliate)" userId="97258808-7afd-451b-a707-8a569ee59dbc" providerId="ADAL" clId="{273F8078-CFA7-443B-8BA5-CFF784AE0644}" dt="2025-02-20T18:30:15.889" v="5792" actId="47"/>
        <pc:sldMkLst>
          <pc:docMk/>
          <pc:sldMk cId="545240155" sldId="349"/>
        </pc:sldMkLst>
      </pc:sldChg>
      <pc:sldChg chg="addSp delSp modSp add mod">
        <pc:chgData name="Sanjurjo Barrio, Alicia (349B-Affiliate)" userId="97258808-7afd-451b-a707-8a569ee59dbc" providerId="ADAL" clId="{273F8078-CFA7-443B-8BA5-CFF784AE0644}" dt="2025-02-20T18:39:29.905" v="5989" actId="20577"/>
        <pc:sldMkLst>
          <pc:docMk/>
          <pc:sldMk cId="2530877117" sldId="350"/>
        </pc:sldMkLst>
        <pc:spChg chg="mod">
          <ac:chgData name="Sanjurjo Barrio, Alicia (349B-Affiliate)" userId="97258808-7afd-451b-a707-8a569ee59dbc" providerId="ADAL" clId="{273F8078-CFA7-443B-8BA5-CFF784AE0644}" dt="2025-02-20T18:30:40.301" v="5807" actId="1076"/>
          <ac:spMkLst>
            <pc:docMk/>
            <pc:sldMk cId="2530877117" sldId="350"/>
            <ac:spMk id="2" creationId="{A5C38BF6-7479-08FA-E42D-361CBA304363}"/>
          </ac:spMkLst>
        </pc:spChg>
        <pc:spChg chg="mod">
          <ac:chgData name="Sanjurjo Barrio, Alicia (349B-Affiliate)" userId="97258808-7afd-451b-a707-8a569ee59dbc" providerId="ADAL" clId="{273F8078-CFA7-443B-8BA5-CFF784AE0644}" dt="2025-02-20T18:30:40.301" v="5807" actId="1076"/>
          <ac:spMkLst>
            <pc:docMk/>
            <pc:sldMk cId="2530877117" sldId="350"/>
            <ac:spMk id="3" creationId="{2CBF0E3D-A238-F6BC-0CD9-56969B1F3829}"/>
          </ac:spMkLst>
        </pc:spChg>
        <pc:spChg chg="mod">
          <ac:chgData name="Sanjurjo Barrio, Alicia (349B-Affiliate)" userId="97258808-7afd-451b-a707-8a569ee59dbc" providerId="ADAL" clId="{273F8078-CFA7-443B-8BA5-CFF784AE0644}" dt="2025-02-20T18:30:22.007" v="5805" actId="20577"/>
          <ac:spMkLst>
            <pc:docMk/>
            <pc:sldMk cId="2530877117" sldId="350"/>
            <ac:spMk id="8" creationId="{BA83D529-A90C-B25E-DEEC-5240C1A5896C}"/>
          </ac:spMkLst>
        </pc:spChg>
        <pc:spChg chg="mod">
          <ac:chgData name="Sanjurjo Barrio, Alicia (349B-Affiliate)" userId="97258808-7afd-451b-a707-8a569ee59dbc" providerId="ADAL" clId="{273F8078-CFA7-443B-8BA5-CFF784AE0644}" dt="2025-02-20T18:30:40.301" v="5807" actId="1076"/>
          <ac:spMkLst>
            <pc:docMk/>
            <pc:sldMk cId="2530877117" sldId="350"/>
            <ac:spMk id="10" creationId="{CA84A9A6-60DF-82BD-8406-B7CCC1A5A1E1}"/>
          </ac:spMkLst>
        </pc:spChg>
        <pc:spChg chg="mod">
          <ac:chgData name="Sanjurjo Barrio, Alicia (349B-Affiliate)" userId="97258808-7afd-451b-a707-8a569ee59dbc" providerId="ADAL" clId="{273F8078-CFA7-443B-8BA5-CFF784AE0644}" dt="2025-02-20T18:30:55.853" v="5812" actId="1076"/>
          <ac:spMkLst>
            <pc:docMk/>
            <pc:sldMk cId="2530877117" sldId="350"/>
            <ac:spMk id="19" creationId="{62DB8D64-FE58-B01D-A24F-C932071533D3}"/>
          </ac:spMkLst>
        </pc:spChg>
        <pc:spChg chg="mod">
          <ac:chgData name="Sanjurjo Barrio, Alicia (349B-Affiliate)" userId="97258808-7afd-451b-a707-8a569ee59dbc" providerId="ADAL" clId="{273F8078-CFA7-443B-8BA5-CFF784AE0644}" dt="2025-02-20T18:32:34.047" v="5880" actId="1076"/>
          <ac:spMkLst>
            <pc:docMk/>
            <pc:sldMk cId="2530877117" sldId="350"/>
            <ac:spMk id="22" creationId="{8D2C8C15-1EFC-3C83-845E-C84A22164091}"/>
          </ac:spMkLst>
        </pc:spChg>
        <pc:spChg chg="mod">
          <ac:chgData name="Sanjurjo Barrio, Alicia (349B-Affiliate)" userId="97258808-7afd-451b-a707-8a569ee59dbc" providerId="ADAL" clId="{273F8078-CFA7-443B-8BA5-CFF784AE0644}" dt="2025-02-20T18:32:34.047" v="5880" actId="1076"/>
          <ac:spMkLst>
            <pc:docMk/>
            <pc:sldMk cId="2530877117" sldId="350"/>
            <ac:spMk id="26" creationId="{846AF5DC-3567-222B-3E91-2FDF2701B049}"/>
          </ac:spMkLst>
        </pc:spChg>
        <pc:spChg chg="add mod">
          <ac:chgData name="Sanjurjo Barrio, Alicia (349B-Affiliate)" userId="97258808-7afd-451b-a707-8a569ee59dbc" providerId="ADAL" clId="{273F8078-CFA7-443B-8BA5-CFF784AE0644}" dt="2025-02-20T18:32:12.773" v="5879" actId="1076"/>
          <ac:spMkLst>
            <pc:docMk/>
            <pc:sldMk cId="2530877117" sldId="350"/>
            <ac:spMk id="31" creationId="{2AE0A207-4DAB-65D9-B91C-566336519F59}"/>
          </ac:spMkLst>
        </pc:spChg>
        <pc:spChg chg="add mod">
          <ac:chgData name="Sanjurjo Barrio, Alicia (349B-Affiliate)" userId="97258808-7afd-451b-a707-8a569ee59dbc" providerId="ADAL" clId="{273F8078-CFA7-443B-8BA5-CFF784AE0644}" dt="2025-02-20T18:39:29.905" v="5989" actId="20577"/>
          <ac:spMkLst>
            <pc:docMk/>
            <pc:sldMk cId="2530877117" sldId="350"/>
            <ac:spMk id="49" creationId="{05FA6E3B-09F5-12E3-88EA-ED77189049FE}"/>
          </ac:spMkLst>
        </pc:spChg>
        <pc:spChg chg="mod">
          <ac:chgData name="Sanjurjo Barrio, Alicia (349B-Affiliate)" userId="97258808-7afd-451b-a707-8a569ee59dbc" providerId="ADAL" clId="{273F8078-CFA7-443B-8BA5-CFF784AE0644}" dt="2025-02-20T18:30:40.301" v="5807" actId="1076"/>
          <ac:spMkLst>
            <pc:docMk/>
            <pc:sldMk cId="2530877117" sldId="350"/>
            <ac:spMk id="62" creationId="{348A5258-5F72-EB3F-2F0F-4E3F569AD81B}"/>
          </ac:spMkLst>
        </pc:spChg>
        <pc:spChg chg="mod">
          <ac:chgData name="Sanjurjo Barrio, Alicia (349B-Affiliate)" userId="97258808-7afd-451b-a707-8a569ee59dbc" providerId="ADAL" clId="{273F8078-CFA7-443B-8BA5-CFF784AE0644}" dt="2025-02-20T18:30:40.301" v="5807" actId="1076"/>
          <ac:spMkLst>
            <pc:docMk/>
            <pc:sldMk cId="2530877117" sldId="350"/>
            <ac:spMk id="63" creationId="{E3CE909F-574C-D734-F5BB-D6AE9793D7E5}"/>
          </ac:spMkLst>
        </pc:spChg>
        <pc:spChg chg="mod">
          <ac:chgData name="Sanjurjo Barrio, Alicia (349B-Affiliate)" userId="97258808-7afd-451b-a707-8a569ee59dbc" providerId="ADAL" clId="{273F8078-CFA7-443B-8BA5-CFF784AE0644}" dt="2025-02-20T18:30:40.301" v="5807" actId="1076"/>
          <ac:spMkLst>
            <pc:docMk/>
            <pc:sldMk cId="2530877117" sldId="350"/>
            <ac:spMk id="75" creationId="{91C31B03-E408-1D46-4D24-3FEEEE311436}"/>
          </ac:spMkLst>
        </pc:spChg>
        <pc:cxnChg chg="add mod">
          <ac:chgData name="Sanjurjo Barrio, Alicia (349B-Affiliate)" userId="97258808-7afd-451b-a707-8a569ee59dbc" providerId="ADAL" clId="{273F8078-CFA7-443B-8BA5-CFF784AE0644}" dt="2025-02-20T18:32:12.773" v="5879" actId="1076"/>
          <ac:cxnSpMkLst>
            <pc:docMk/>
            <pc:sldMk cId="2530877117" sldId="350"/>
            <ac:cxnSpMk id="25" creationId="{9248AD74-EBA4-E72C-F2CB-55DAAB84D827}"/>
          </ac:cxnSpMkLst>
        </pc:cxnChg>
        <pc:cxnChg chg="mod">
          <ac:chgData name="Sanjurjo Barrio, Alicia (349B-Affiliate)" userId="97258808-7afd-451b-a707-8a569ee59dbc" providerId="ADAL" clId="{273F8078-CFA7-443B-8BA5-CFF784AE0644}" dt="2025-02-20T18:30:55.853" v="5812" actId="1076"/>
          <ac:cxnSpMkLst>
            <pc:docMk/>
            <pc:sldMk cId="2530877117" sldId="350"/>
            <ac:cxnSpMk id="30" creationId="{5AED40E1-1D3D-86E9-8E69-8CDB80BFEA41}"/>
          </ac:cxnSpMkLst>
        </pc:cxnChg>
        <pc:cxnChg chg="mod">
          <ac:chgData name="Sanjurjo Barrio, Alicia (349B-Affiliate)" userId="97258808-7afd-451b-a707-8a569ee59dbc" providerId="ADAL" clId="{273F8078-CFA7-443B-8BA5-CFF784AE0644}" dt="2025-02-20T18:32:34.047" v="5880" actId="1076"/>
          <ac:cxnSpMkLst>
            <pc:docMk/>
            <pc:sldMk cId="2530877117" sldId="350"/>
            <ac:cxnSpMk id="64" creationId="{14192E3A-EB64-BC1F-3E55-27222489BD06}"/>
          </ac:cxnSpMkLst>
        </pc:cxnChg>
        <pc:cxnChg chg="mod">
          <ac:chgData name="Sanjurjo Barrio, Alicia (349B-Affiliate)" userId="97258808-7afd-451b-a707-8a569ee59dbc" providerId="ADAL" clId="{273F8078-CFA7-443B-8BA5-CFF784AE0644}" dt="2025-02-20T18:32:34.047" v="5880" actId="1076"/>
          <ac:cxnSpMkLst>
            <pc:docMk/>
            <pc:sldMk cId="2530877117" sldId="350"/>
            <ac:cxnSpMk id="69" creationId="{C53624DE-F2F4-811D-4BC4-8C8AA9A1B48C}"/>
          </ac:cxnSpMkLst>
        </pc:cxnChg>
      </pc:sldChg>
      <pc:sldChg chg="addSp delSp modSp add mod">
        <pc:chgData name="Sanjurjo Barrio, Alicia (349B-Affiliate)" userId="97258808-7afd-451b-a707-8a569ee59dbc" providerId="ADAL" clId="{273F8078-CFA7-443B-8BA5-CFF784AE0644}" dt="2025-02-20T22:16:28.849" v="6549" actId="20577"/>
        <pc:sldMkLst>
          <pc:docMk/>
          <pc:sldMk cId="2240704733" sldId="351"/>
        </pc:sldMkLst>
        <pc:spChg chg="mod">
          <ac:chgData name="Sanjurjo Barrio, Alicia (349B-Affiliate)" userId="97258808-7afd-451b-a707-8a569ee59dbc" providerId="ADAL" clId="{273F8078-CFA7-443B-8BA5-CFF784AE0644}" dt="2025-02-20T22:12:48.165" v="6278" actId="20577"/>
          <ac:spMkLst>
            <pc:docMk/>
            <pc:sldMk cId="2240704733" sldId="351"/>
            <ac:spMk id="8" creationId="{D795CD4E-1939-07C1-05EE-828B8631FECA}"/>
          </ac:spMkLst>
        </pc:spChg>
        <pc:spChg chg="add mod">
          <ac:chgData name="Sanjurjo Barrio, Alicia (349B-Affiliate)" userId="97258808-7afd-451b-a707-8a569ee59dbc" providerId="ADAL" clId="{273F8078-CFA7-443B-8BA5-CFF784AE0644}" dt="2025-02-20T22:16:28.849" v="6549" actId="20577"/>
          <ac:spMkLst>
            <pc:docMk/>
            <pc:sldMk cId="2240704733" sldId="351"/>
            <ac:spMk id="13" creationId="{B7FCD4D5-D8DB-285F-5D2C-58D398EBFF45}"/>
          </ac:spMkLst>
        </pc:spChg>
        <pc:spChg chg="add mod">
          <ac:chgData name="Sanjurjo Barrio, Alicia (349B-Affiliate)" userId="97258808-7afd-451b-a707-8a569ee59dbc" providerId="ADAL" clId="{273F8078-CFA7-443B-8BA5-CFF784AE0644}" dt="2025-02-20T22:10:53.473" v="6259" actId="14100"/>
          <ac:spMkLst>
            <pc:docMk/>
            <pc:sldMk cId="2240704733" sldId="351"/>
            <ac:spMk id="15" creationId="{FB7DCE72-017B-4B77-982C-140905DB4543}"/>
          </ac:spMkLst>
        </pc:spChg>
        <pc:spChg chg="add mod">
          <ac:chgData name="Sanjurjo Barrio, Alicia (349B-Affiliate)" userId="97258808-7afd-451b-a707-8a569ee59dbc" providerId="ADAL" clId="{273F8078-CFA7-443B-8BA5-CFF784AE0644}" dt="2025-02-20T22:09:38.767" v="6257" actId="207"/>
          <ac:spMkLst>
            <pc:docMk/>
            <pc:sldMk cId="2240704733" sldId="351"/>
            <ac:spMk id="17" creationId="{05C971A5-D9AA-7DA4-935D-7EAC3B276BC9}"/>
          </ac:spMkLst>
        </pc:spChg>
        <pc:spChg chg="add del mod">
          <ac:chgData name="Sanjurjo Barrio, Alicia (349B-Affiliate)" userId="97258808-7afd-451b-a707-8a569ee59dbc" providerId="ADAL" clId="{273F8078-CFA7-443B-8BA5-CFF784AE0644}" dt="2025-02-20T22:09:28.489" v="6255" actId="1076"/>
          <ac:spMkLst>
            <pc:docMk/>
            <pc:sldMk cId="2240704733" sldId="351"/>
            <ac:spMk id="18" creationId="{12C66FD4-D0C2-02F8-2499-3A32DF43CC85}"/>
          </ac:spMkLst>
        </pc:spChg>
        <pc:spChg chg="add mod">
          <ac:chgData name="Sanjurjo Barrio, Alicia (349B-Affiliate)" userId="97258808-7afd-451b-a707-8a569ee59dbc" providerId="ADAL" clId="{273F8078-CFA7-443B-8BA5-CFF784AE0644}" dt="2025-02-20T22:11:20.253" v="6264" actId="20577"/>
          <ac:spMkLst>
            <pc:docMk/>
            <pc:sldMk cId="2240704733" sldId="351"/>
            <ac:spMk id="22" creationId="{C9A99822-1DC1-FDC9-213C-1D0E050C045F}"/>
          </ac:spMkLst>
        </pc:spChg>
        <pc:spChg chg="add mod">
          <ac:chgData name="Sanjurjo Barrio, Alicia (349B-Affiliate)" userId="97258808-7afd-451b-a707-8a569ee59dbc" providerId="ADAL" clId="{273F8078-CFA7-443B-8BA5-CFF784AE0644}" dt="2025-02-20T22:09:43.973" v="6258" actId="14100"/>
          <ac:spMkLst>
            <pc:docMk/>
            <pc:sldMk cId="2240704733" sldId="351"/>
            <ac:spMk id="23" creationId="{A4F27CFB-F743-62EE-AFB8-09B848178F67}"/>
          </ac:spMkLst>
        </pc:spChg>
        <pc:picChg chg="add mod">
          <ac:chgData name="Sanjurjo Barrio, Alicia (349B-Affiliate)" userId="97258808-7afd-451b-a707-8a569ee59dbc" providerId="ADAL" clId="{273F8078-CFA7-443B-8BA5-CFF784AE0644}" dt="2025-02-20T22:02:45.125" v="6143" actId="1076"/>
          <ac:picMkLst>
            <pc:docMk/>
            <pc:sldMk cId="2240704733" sldId="351"/>
            <ac:picMk id="5" creationId="{9351F63A-D717-8AFB-EE4D-A675AE673B07}"/>
          </ac:picMkLst>
        </pc:picChg>
        <pc:picChg chg="add mod ord">
          <ac:chgData name="Sanjurjo Barrio, Alicia (349B-Affiliate)" userId="97258808-7afd-451b-a707-8a569ee59dbc" providerId="ADAL" clId="{273F8078-CFA7-443B-8BA5-CFF784AE0644}" dt="2025-02-20T22:08:46.205" v="6246" actId="167"/>
          <ac:picMkLst>
            <pc:docMk/>
            <pc:sldMk cId="2240704733" sldId="351"/>
            <ac:picMk id="21" creationId="{0ACB6FC1-1BA7-97DE-01D9-CB169E8FBFE1}"/>
          </ac:picMkLst>
        </pc:picChg>
      </pc:sldChg>
      <pc:sldChg chg="add del">
        <pc:chgData name="Sanjurjo Barrio, Alicia (349B-Affiliate)" userId="97258808-7afd-451b-a707-8a569ee59dbc" providerId="ADAL" clId="{273F8078-CFA7-443B-8BA5-CFF784AE0644}" dt="2025-02-20T18:37:49.270" v="5882" actId="47"/>
        <pc:sldMkLst>
          <pc:docMk/>
          <pc:sldMk cId="3565487521" sldId="351"/>
        </pc:sldMkLst>
      </pc:sldChg>
      <pc:sldChg chg="addSp modSp add mod">
        <pc:chgData name="Sanjurjo Barrio, Alicia (349B-Affiliate)" userId="97258808-7afd-451b-a707-8a569ee59dbc" providerId="ADAL" clId="{273F8078-CFA7-443B-8BA5-CFF784AE0644}" dt="2025-02-20T22:22:22.604" v="7074" actId="1076"/>
        <pc:sldMkLst>
          <pc:docMk/>
          <pc:sldMk cId="3240168321" sldId="352"/>
        </pc:sldMkLst>
        <pc:spChg chg="add mod">
          <ac:chgData name="Sanjurjo Barrio, Alicia (349B-Affiliate)" userId="97258808-7afd-451b-a707-8a569ee59dbc" providerId="ADAL" clId="{273F8078-CFA7-443B-8BA5-CFF784AE0644}" dt="2025-02-20T22:22:22.604" v="7074" actId="1076"/>
          <ac:spMkLst>
            <pc:docMk/>
            <pc:sldMk cId="3240168321" sldId="352"/>
            <ac:spMk id="2" creationId="{05522A80-8B3F-857C-4B1B-71ABA3392C27}"/>
          </ac:spMkLst>
        </pc:spChg>
        <pc:spChg chg="mod">
          <ac:chgData name="Sanjurjo Barrio, Alicia (349B-Affiliate)" userId="97258808-7afd-451b-a707-8a569ee59dbc" providerId="ADAL" clId="{273F8078-CFA7-443B-8BA5-CFF784AE0644}" dt="2025-02-20T22:22:19.925" v="7073" actId="1076"/>
          <ac:spMkLst>
            <pc:docMk/>
            <pc:sldMk cId="3240168321" sldId="352"/>
            <ac:spMk id="7" creationId="{D0F3C1A9-0BB9-7053-7493-D76DB03633CF}"/>
          </ac:spMkLst>
        </pc:spChg>
        <pc:spChg chg="mod">
          <ac:chgData name="Sanjurjo Barrio, Alicia (349B-Affiliate)" userId="97258808-7afd-451b-a707-8a569ee59dbc" providerId="ADAL" clId="{273F8078-CFA7-443B-8BA5-CFF784AE0644}" dt="2025-02-20T22:14:54.323" v="6317" actId="20577"/>
          <ac:spMkLst>
            <pc:docMk/>
            <pc:sldMk cId="3240168321" sldId="352"/>
            <ac:spMk id="8" creationId="{5A721484-A39A-B692-D0FD-BF33C831F94E}"/>
          </ac:spMkLst>
        </pc:spChg>
        <pc:spChg chg="mod">
          <ac:chgData name="Sanjurjo Barrio, Alicia (349B-Affiliate)" userId="97258808-7afd-451b-a707-8a569ee59dbc" providerId="ADAL" clId="{273F8078-CFA7-443B-8BA5-CFF784AE0644}" dt="2025-02-20T22:22:17.991" v="7072" actId="1076"/>
          <ac:spMkLst>
            <pc:docMk/>
            <pc:sldMk cId="3240168321" sldId="352"/>
            <ac:spMk id="10" creationId="{029C7DE5-1B61-ECC4-8886-F6D97049140A}"/>
          </ac:spMkLst>
        </pc:spChg>
      </pc:sldChg>
      <pc:sldChg chg="addSp delSp modSp add mod">
        <pc:chgData name="Sanjurjo Barrio, Alicia (349B-Affiliate)" userId="97258808-7afd-451b-a707-8a569ee59dbc" providerId="ADAL" clId="{273F8078-CFA7-443B-8BA5-CFF784AE0644}" dt="2025-02-20T22:49:07.148" v="7182" actId="1076"/>
        <pc:sldMkLst>
          <pc:docMk/>
          <pc:sldMk cId="3573043607" sldId="353"/>
        </pc:sldMkLst>
        <pc:spChg chg="add mod">
          <ac:chgData name="Sanjurjo Barrio, Alicia (349B-Affiliate)" userId="97258808-7afd-451b-a707-8a569ee59dbc" providerId="ADAL" clId="{273F8078-CFA7-443B-8BA5-CFF784AE0644}" dt="2025-02-20T22:48:41.570" v="7174" actId="1076"/>
          <ac:spMkLst>
            <pc:docMk/>
            <pc:sldMk cId="3573043607" sldId="353"/>
            <ac:spMk id="6" creationId="{BBA2B6D1-33C1-007F-FCB7-8EE074900D44}"/>
          </ac:spMkLst>
        </pc:spChg>
        <pc:spChg chg="add mod">
          <ac:chgData name="Sanjurjo Barrio, Alicia (349B-Affiliate)" userId="97258808-7afd-451b-a707-8a569ee59dbc" providerId="ADAL" clId="{273F8078-CFA7-443B-8BA5-CFF784AE0644}" dt="2025-02-20T22:47:51.603" v="7168" actId="1076"/>
          <ac:spMkLst>
            <pc:docMk/>
            <pc:sldMk cId="3573043607" sldId="353"/>
            <ac:spMk id="11" creationId="{98F4CEDE-265A-9DAC-C9D5-C3DCB3736C39}"/>
          </ac:spMkLst>
        </pc:spChg>
        <pc:spChg chg="add mod">
          <ac:chgData name="Sanjurjo Barrio, Alicia (349B-Affiliate)" userId="97258808-7afd-451b-a707-8a569ee59dbc" providerId="ADAL" clId="{273F8078-CFA7-443B-8BA5-CFF784AE0644}" dt="2025-02-20T22:49:07.148" v="7182" actId="1076"/>
          <ac:spMkLst>
            <pc:docMk/>
            <pc:sldMk cId="3573043607" sldId="353"/>
            <ac:spMk id="17" creationId="{79FA88E5-491B-89C4-13D0-72E44324750D}"/>
          </ac:spMkLst>
        </pc:spChg>
        <pc:picChg chg="add mod">
          <ac:chgData name="Sanjurjo Barrio, Alicia (349B-Affiliate)" userId="97258808-7afd-451b-a707-8a569ee59dbc" providerId="ADAL" clId="{273F8078-CFA7-443B-8BA5-CFF784AE0644}" dt="2025-02-20T22:47:49.515" v="7167" actId="14100"/>
          <ac:picMkLst>
            <pc:docMk/>
            <pc:sldMk cId="3573043607" sldId="353"/>
            <ac:picMk id="3" creationId="{4ACE1EB1-671D-CBBA-B670-FA8D237A1F0D}"/>
          </ac:picMkLst>
        </pc:picChg>
        <pc:picChg chg="add mod">
          <ac:chgData name="Sanjurjo Barrio, Alicia (349B-Affiliate)" userId="97258808-7afd-451b-a707-8a569ee59dbc" providerId="ADAL" clId="{273F8078-CFA7-443B-8BA5-CFF784AE0644}" dt="2025-02-20T22:48:59.622" v="7178" actId="1076"/>
          <ac:picMkLst>
            <pc:docMk/>
            <pc:sldMk cId="3573043607" sldId="353"/>
            <ac:picMk id="15" creationId="{B22D283C-42DD-6369-99F4-063358A25CEA}"/>
          </ac:picMkLst>
        </pc:picChg>
      </pc:sldChg>
    </pc:docChg>
  </pc:docChgLst>
  <pc:docChgLst>
    <pc:chgData name="Sanjurjo Barrio, Alicia (345C-Affiliate)" userId="97258808-7afd-451b-a707-8a569ee59dbc" providerId="ADAL" clId="{8D70FA0D-5D97-42C3-852D-DBDCD85208D3}"/>
    <pc:docChg chg="undo redo custSel addSld modSld sldOrd">
      <pc:chgData name="Sanjurjo Barrio, Alicia (345C-Affiliate)" userId="97258808-7afd-451b-a707-8a569ee59dbc" providerId="ADAL" clId="{8D70FA0D-5D97-42C3-852D-DBDCD85208D3}" dt="2025-02-28T00:51:15.894" v="1344"/>
      <pc:docMkLst>
        <pc:docMk/>
      </pc:docMkLst>
      <pc:sldChg chg="modSp mod">
        <pc:chgData name="Sanjurjo Barrio, Alicia (345C-Affiliate)" userId="97258808-7afd-451b-a707-8a569ee59dbc" providerId="ADAL" clId="{8D70FA0D-5D97-42C3-852D-DBDCD85208D3}" dt="2025-02-27T23:31:45.262" v="1326" actId="20577"/>
        <pc:sldMkLst>
          <pc:docMk/>
          <pc:sldMk cId="1301117103" sldId="257"/>
        </pc:sldMkLst>
        <pc:spChg chg="mod">
          <ac:chgData name="Sanjurjo Barrio, Alicia (345C-Affiliate)" userId="97258808-7afd-451b-a707-8a569ee59dbc" providerId="ADAL" clId="{8D70FA0D-5D97-42C3-852D-DBDCD85208D3}" dt="2025-02-27T23:31:45.262" v="1326" actId="20577"/>
          <ac:spMkLst>
            <pc:docMk/>
            <pc:sldMk cId="1301117103" sldId="257"/>
            <ac:spMk id="9" creationId="{C5D1C56A-3080-B57A-21FB-A32E38D4BC16}"/>
          </ac:spMkLst>
        </pc:spChg>
      </pc:sldChg>
      <pc:sldChg chg="ord">
        <pc:chgData name="Sanjurjo Barrio, Alicia (345C-Affiliate)" userId="97258808-7afd-451b-a707-8a569ee59dbc" providerId="ADAL" clId="{8D70FA0D-5D97-42C3-852D-DBDCD85208D3}" dt="2025-02-28T00:51:15.894" v="1344"/>
        <pc:sldMkLst>
          <pc:docMk/>
          <pc:sldMk cId="1999266814" sldId="340"/>
        </pc:sldMkLst>
      </pc:sldChg>
      <pc:sldChg chg="ord">
        <pc:chgData name="Sanjurjo Barrio, Alicia (345C-Affiliate)" userId="97258808-7afd-451b-a707-8a569ee59dbc" providerId="ADAL" clId="{8D70FA0D-5D97-42C3-852D-DBDCD85208D3}" dt="2025-02-28T00:51:15.894" v="1344"/>
        <pc:sldMkLst>
          <pc:docMk/>
          <pc:sldMk cId="782848772" sldId="341"/>
        </pc:sldMkLst>
      </pc:sldChg>
      <pc:sldChg chg="ord">
        <pc:chgData name="Sanjurjo Barrio, Alicia (345C-Affiliate)" userId="97258808-7afd-451b-a707-8a569ee59dbc" providerId="ADAL" clId="{8D70FA0D-5D97-42C3-852D-DBDCD85208D3}" dt="2025-02-28T00:51:15.894" v="1344"/>
        <pc:sldMkLst>
          <pc:docMk/>
          <pc:sldMk cId="3096512134" sldId="343"/>
        </pc:sldMkLst>
      </pc:sldChg>
      <pc:sldChg chg="modSp mod">
        <pc:chgData name="Sanjurjo Barrio, Alicia (345C-Affiliate)" userId="97258808-7afd-451b-a707-8a569ee59dbc" providerId="ADAL" clId="{8D70FA0D-5D97-42C3-852D-DBDCD85208D3}" dt="2025-02-27T21:54:30.340" v="327" actId="20577"/>
        <pc:sldMkLst>
          <pc:docMk/>
          <pc:sldMk cId="2537053808" sldId="346"/>
        </pc:sldMkLst>
        <pc:spChg chg="mod">
          <ac:chgData name="Sanjurjo Barrio, Alicia (345C-Affiliate)" userId="97258808-7afd-451b-a707-8a569ee59dbc" providerId="ADAL" clId="{8D70FA0D-5D97-42C3-852D-DBDCD85208D3}" dt="2025-02-27T21:54:30.340" v="327" actId="20577"/>
          <ac:spMkLst>
            <pc:docMk/>
            <pc:sldMk cId="2537053808" sldId="346"/>
            <ac:spMk id="23" creationId="{E764DDAE-6152-5469-9386-A1D46D55EDD2}"/>
          </ac:spMkLst>
        </pc:spChg>
      </pc:sldChg>
      <pc:sldChg chg="modSp mod">
        <pc:chgData name="Sanjurjo Barrio, Alicia (345C-Affiliate)" userId="97258808-7afd-451b-a707-8a569ee59dbc" providerId="ADAL" clId="{8D70FA0D-5D97-42C3-852D-DBDCD85208D3}" dt="2025-02-28T00:50:35.295" v="1342" actId="20577"/>
        <pc:sldMkLst>
          <pc:docMk/>
          <pc:sldMk cId="3240168321" sldId="352"/>
        </pc:sldMkLst>
        <pc:spChg chg="mod">
          <ac:chgData name="Sanjurjo Barrio, Alicia (345C-Affiliate)" userId="97258808-7afd-451b-a707-8a569ee59dbc" providerId="ADAL" clId="{8D70FA0D-5D97-42C3-852D-DBDCD85208D3}" dt="2025-02-28T00:50:35.295" v="1342" actId="20577"/>
          <ac:spMkLst>
            <pc:docMk/>
            <pc:sldMk cId="3240168321" sldId="352"/>
            <ac:spMk id="2" creationId="{05522A80-8B3F-857C-4B1B-71ABA3392C27}"/>
          </ac:spMkLst>
        </pc:spChg>
      </pc:sldChg>
      <pc:sldChg chg="addSp modSp mod">
        <pc:chgData name="Sanjurjo Barrio, Alicia (345C-Affiliate)" userId="97258808-7afd-451b-a707-8a569ee59dbc" providerId="ADAL" clId="{8D70FA0D-5D97-42C3-852D-DBDCD85208D3}" dt="2025-02-27T22:56:37.998" v="1318" actId="14100"/>
        <pc:sldMkLst>
          <pc:docMk/>
          <pc:sldMk cId="660508030" sldId="354"/>
        </pc:sldMkLst>
        <pc:spChg chg="add mod">
          <ac:chgData name="Sanjurjo Barrio, Alicia (345C-Affiliate)" userId="97258808-7afd-451b-a707-8a569ee59dbc" providerId="ADAL" clId="{8D70FA0D-5D97-42C3-852D-DBDCD85208D3}" dt="2025-02-27T22:54:07.758" v="1220" actId="33524"/>
          <ac:spMkLst>
            <pc:docMk/>
            <pc:sldMk cId="660508030" sldId="354"/>
            <ac:spMk id="2" creationId="{A1F264DC-59F0-69DC-3C85-BC073C938102}"/>
          </ac:spMkLst>
        </pc:spChg>
        <pc:spChg chg="add mod">
          <ac:chgData name="Sanjurjo Barrio, Alicia (345C-Affiliate)" userId="97258808-7afd-451b-a707-8a569ee59dbc" providerId="ADAL" clId="{8D70FA0D-5D97-42C3-852D-DBDCD85208D3}" dt="2025-02-27T22:54:31.732" v="1225" actId="1076"/>
          <ac:spMkLst>
            <pc:docMk/>
            <pc:sldMk cId="660508030" sldId="354"/>
            <ac:spMk id="3" creationId="{94B9A3DE-F774-3118-EFC3-BCBCB432F85F}"/>
          </ac:spMkLst>
        </pc:spChg>
        <pc:spChg chg="add mod">
          <ac:chgData name="Sanjurjo Barrio, Alicia (345C-Affiliate)" userId="97258808-7afd-451b-a707-8a569ee59dbc" providerId="ADAL" clId="{8D70FA0D-5D97-42C3-852D-DBDCD85208D3}" dt="2025-02-27T22:55:15.595" v="1231" actId="1076"/>
          <ac:spMkLst>
            <pc:docMk/>
            <pc:sldMk cId="660508030" sldId="354"/>
            <ac:spMk id="5" creationId="{343E6C28-DA63-AAF6-FCCF-F4B6AAF510A2}"/>
          </ac:spMkLst>
        </pc:spChg>
        <pc:spChg chg="add mod">
          <ac:chgData name="Sanjurjo Barrio, Alicia (345C-Affiliate)" userId="97258808-7afd-451b-a707-8a569ee59dbc" providerId="ADAL" clId="{8D70FA0D-5D97-42C3-852D-DBDCD85208D3}" dt="2025-02-27T22:56:13.431" v="1266" actId="1076"/>
          <ac:spMkLst>
            <pc:docMk/>
            <pc:sldMk cId="660508030" sldId="354"/>
            <ac:spMk id="6" creationId="{3B399AEA-E0B0-AA89-B5B9-B70DF601CF13}"/>
          </ac:spMkLst>
        </pc:spChg>
        <pc:spChg chg="add mod">
          <ac:chgData name="Sanjurjo Barrio, Alicia (345C-Affiliate)" userId="97258808-7afd-451b-a707-8a569ee59dbc" providerId="ADAL" clId="{8D70FA0D-5D97-42C3-852D-DBDCD85208D3}" dt="2025-02-27T22:56:37.998" v="1318" actId="14100"/>
          <ac:spMkLst>
            <pc:docMk/>
            <pc:sldMk cId="660508030" sldId="354"/>
            <ac:spMk id="10" creationId="{8479914A-42B8-1C93-DB51-C1E1094E8A6E}"/>
          </ac:spMkLst>
        </pc:spChg>
        <pc:spChg chg="mod">
          <ac:chgData name="Sanjurjo Barrio, Alicia (345C-Affiliate)" userId="97258808-7afd-451b-a707-8a569ee59dbc" providerId="ADAL" clId="{8D70FA0D-5D97-42C3-852D-DBDCD85208D3}" dt="2025-02-27T22:54:57.633" v="1229" actId="14100"/>
          <ac:spMkLst>
            <pc:docMk/>
            <pc:sldMk cId="660508030" sldId="354"/>
            <ac:spMk id="17" creationId="{AB1B387A-8797-E4BB-E734-573B94DACF30}"/>
          </ac:spMkLst>
        </pc:spChg>
        <pc:spChg chg="ord">
          <ac:chgData name="Sanjurjo Barrio, Alicia (345C-Affiliate)" userId="97258808-7afd-451b-a707-8a569ee59dbc" providerId="ADAL" clId="{8D70FA0D-5D97-42C3-852D-DBDCD85208D3}" dt="2025-02-27T22:55:03.387" v="1230" actId="166"/>
          <ac:spMkLst>
            <pc:docMk/>
            <pc:sldMk cId="660508030" sldId="354"/>
            <ac:spMk id="18" creationId="{A59C5C99-7F78-6CA2-832B-8033CEC91767}"/>
          </ac:spMkLst>
        </pc:spChg>
        <pc:spChg chg="mod">
          <ac:chgData name="Sanjurjo Barrio, Alicia (345C-Affiliate)" userId="97258808-7afd-451b-a707-8a569ee59dbc" providerId="ADAL" clId="{8D70FA0D-5D97-42C3-852D-DBDCD85208D3}" dt="2025-02-27T22:55:37.295" v="1232" actId="14100"/>
          <ac:spMkLst>
            <pc:docMk/>
            <pc:sldMk cId="660508030" sldId="354"/>
            <ac:spMk id="19" creationId="{682343C9-65E8-CC1C-BFF1-1ADA231DE941}"/>
          </ac:spMkLst>
        </pc:spChg>
      </pc:sldChg>
      <pc:sldChg chg="addSp delSp modSp add mod">
        <pc:chgData name="Sanjurjo Barrio, Alicia (345C-Affiliate)" userId="97258808-7afd-451b-a707-8a569ee59dbc" providerId="ADAL" clId="{8D70FA0D-5D97-42C3-852D-DBDCD85208D3}" dt="2025-02-27T22:57:38.298" v="1322" actId="1076"/>
        <pc:sldMkLst>
          <pc:docMk/>
          <pc:sldMk cId="3644873172" sldId="355"/>
        </pc:sldMkLst>
        <pc:spChg chg="add mod">
          <ac:chgData name="Sanjurjo Barrio, Alicia (345C-Affiliate)" userId="97258808-7afd-451b-a707-8a569ee59dbc" providerId="ADAL" clId="{8D70FA0D-5D97-42C3-852D-DBDCD85208D3}" dt="2025-02-27T20:09:21.370" v="322" actId="20577"/>
          <ac:spMkLst>
            <pc:docMk/>
            <pc:sldMk cId="3644873172" sldId="355"/>
            <ac:spMk id="5" creationId="{1AE67D2B-FC73-A963-0AAA-36AD8ED01C11}"/>
          </ac:spMkLst>
        </pc:spChg>
        <pc:spChg chg="add mod">
          <ac:chgData name="Sanjurjo Barrio, Alicia (345C-Affiliate)" userId="97258808-7afd-451b-a707-8a569ee59dbc" providerId="ADAL" clId="{8D70FA0D-5D97-42C3-852D-DBDCD85208D3}" dt="2025-02-27T20:02:59.631" v="51" actId="14100"/>
          <ac:spMkLst>
            <pc:docMk/>
            <pc:sldMk cId="3644873172" sldId="355"/>
            <ac:spMk id="6" creationId="{3BD5610F-676B-AED2-E9A8-D83DE0700748}"/>
          </ac:spMkLst>
        </pc:spChg>
        <pc:spChg chg="add del mod">
          <ac:chgData name="Sanjurjo Barrio, Alicia (345C-Affiliate)" userId="97258808-7afd-451b-a707-8a569ee59dbc" providerId="ADAL" clId="{8D70FA0D-5D97-42C3-852D-DBDCD85208D3}" dt="2025-02-27T20:05:34.522" v="117" actId="1076"/>
          <ac:spMkLst>
            <pc:docMk/>
            <pc:sldMk cId="3644873172" sldId="355"/>
            <ac:spMk id="10" creationId="{A394258F-915B-DD9F-C31D-FB0877CC713C}"/>
          </ac:spMkLst>
        </pc:spChg>
        <pc:spChg chg="add mod">
          <ac:chgData name="Sanjurjo Barrio, Alicia (345C-Affiliate)" userId="97258808-7afd-451b-a707-8a569ee59dbc" providerId="ADAL" clId="{8D70FA0D-5D97-42C3-852D-DBDCD85208D3}" dt="2025-02-27T20:05:34.522" v="117" actId="1076"/>
          <ac:spMkLst>
            <pc:docMk/>
            <pc:sldMk cId="3644873172" sldId="355"/>
            <ac:spMk id="16" creationId="{D6DEED2C-F0D1-92F6-6DD1-4D9DC45647B4}"/>
          </ac:spMkLst>
        </pc:spChg>
        <pc:spChg chg="add mod">
          <ac:chgData name="Sanjurjo Barrio, Alicia (345C-Affiliate)" userId="97258808-7afd-451b-a707-8a569ee59dbc" providerId="ADAL" clId="{8D70FA0D-5D97-42C3-852D-DBDCD85208D3}" dt="2025-02-27T20:04:45.345" v="70" actId="14100"/>
          <ac:spMkLst>
            <pc:docMk/>
            <pc:sldMk cId="3644873172" sldId="355"/>
            <ac:spMk id="20" creationId="{A480F40E-8440-C025-A83A-9B5872042CDD}"/>
          </ac:spMkLst>
        </pc:spChg>
        <pc:spChg chg="add mod">
          <ac:chgData name="Sanjurjo Barrio, Alicia (345C-Affiliate)" userId="97258808-7afd-451b-a707-8a569ee59dbc" providerId="ADAL" clId="{8D70FA0D-5D97-42C3-852D-DBDCD85208D3}" dt="2025-02-27T20:04:56.709" v="73" actId="14100"/>
          <ac:spMkLst>
            <pc:docMk/>
            <pc:sldMk cId="3644873172" sldId="355"/>
            <ac:spMk id="21" creationId="{DC298372-55D0-124B-56A7-D52B92F10796}"/>
          </ac:spMkLst>
        </pc:spChg>
        <pc:spChg chg="add mod">
          <ac:chgData name="Sanjurjo Barrio, Alicia (345C-Affiliate)" userId="97258808-7afd-451b-a707-8a569ee59dbc" providerId="ADAL" clId="{8D70FA0D-5D97-42C3-852D-DBDCD85208D3}" dt="2025-02-27T22:21:25.489" v="528" actId="1076"/>
          <ac:spMkLst>
            <pc:docMk/>
            <pc:sldMk cId="3644873172" sldId="355"/>
            <ac:spMk id="22" creationId="{11FD2A73-7C35-1530-B11E-F9DB7DDAD5F2}"/>
          </ac:spMkLst>
        </pc:spChg>
        <pc:spChg chg="add mod">
          <ac:chgData name="Sanjurjo Barrio, Alicia (345C-Affiliate)" userId="97258808-7afd-451b-a707-8a569ee59dbc" providerId="ADAL" clId="{8D70FA0D-5D97-42C3-852D-DBDCD85208D3}" dt="2025-02-27T20:05:58.241" v="123" actId="14100"/>
          <ac:spMkLst>
            <pc:docMk/>
            <pc:sldMk cId="3644873172" sldId="355"/>
            <ac:spMk id="23" creationId="{35B09368-C3BD-4FE3-C177-1585F7408137}"/>
          </ac:spMkLst>
        </pc:spChg>
        <pc:spChg chg="add mod">
          <ac:chgData name="Sanjurjo Barrio, Alicia (345C-Affiliate)" userId="97258808-7afd-451b-a707-8a569ee59dbc" providerId="ADAL" clId="{8D70FA0D-5D97-42C3-852D-DBDCD85208D3}" dt="2025-02-27T20:06:06.334" v="126" actId="14100"/>
          <ac:spMkLst>
            <pc:docMk/>
            <pc:sldMk cId="3644873172" sldId="355"/>
            <ac:spMk id="24" creationId="{AC807CF9-76C7-FF35-A86D-F42FB9D6B5E0}"/>
          </ac:spMkLst>
        </pc:spChg>
        <pc:spChg chg="add mod">
          <ac:chgData name="Sanjurjo Barrio, Alicia (345C-Affiliate)" userId="97258808-7afd-451b-a707-8a569ee59dbc" providerId="ADAL" clId="{8D70FA0D-5D97-42C3-852D-DBDCD85208D3}" dt="2025-02-27T22:16:49.767" v="389" actId="14100"/>
          <ac:spMkLst>
            <pc:docMk/>
            <pc:sldMk cId="3644873172" sldId="355"/>
            <ac:spMk id="25" creationId="{C554A19E-4439-4F77-AFB6-E68F0A192046}"/>
          </ac:spMkLst>
        </pc:spChg>
        <pc:spChg chg="add mod">
          <ac:chgData name="Sanjurjo Barrio, Alicia (345C-Affiliate)" userId="97258808-7afd-451b-a707-8a569ee59dbc" providerId="ADAL" clId="{8D70FA0D-5D97-42C3-852D-DBDCD85208D3}" dt="2025-02-27T20:06:32.986" v="133" actId="14100"/>
          <ac:spMkLst>
            <pc:docMk/>
            <pc:sldMk cId="3644873172" sldId="355"/>
            <ac:spMk id="26" creationId="{5939D748-9EE4-EA6E-F3AA-C1D38E476D93}"/>
          </ac:spMkLst>
        </pc:spChg>
        <pc:spChg chg="add mod">
          <ac:chgData name="Sanjurjo Barrio, Alicia (345C-Affiliate)" userId="97258808-7afd-451b-a707-8a569ee59dbc" providerId="ADAL" clId="{8D70FA0D-5D97-42C3-852D-DBDCD85208D3}" dt="2025-02-27T20:08:01.993" v="255" actId="14100"/>
          <ac:spMkLst>
            <pc:docMk/>
            <pc:sldMk cId="3644873172" sldId="355"/>
            <ac:spMk id="27" creationId="{4EF60703-EDB2-100E-5F3B-6ACDFE79F145}"/>
          </ac:spMkLst>
        </pc:spChg>
        <pc:spChg chg="add mod">
          <ac:chgData name="Sanjurjo Barrio, Alicia (345C-Affiliate)" userId="97258808-7afd-451b-a707-8a569ee59dbc" providerId="ADAL" clId="{8D70FA0D-5D97-42C3-852D-DBDCD85208D3}" dt="2025-02-27T22:21:07.572" v="524" actId="1076"/>
          <ac:spMkLst>
            <pc:docMk/>
            <pc:sldMk cId="3644873172" sldId="355"/>
            <ac:spMk id="28" creationId="{9B29EAE5-544C-082B-1E30-DFBF6AD6D752}"/>
          </ac:spMkLst>
        </pc:spChg>
        <pc:spChg chg="add mod">
          <ac:chgData name="Sanjurjo Barrio, Alicia (345C-Affiliate)" userId="97258808-7afd-451b-a707-8a569ee59dbc" providerId="ADAL" clId="{8D70FA0D-5D97-42C3-852D-DBDCD85208D3}" dt="2025-02-27T22:22:03.086" v="550" actId="1076"/>
          <ac:spMkLst>
            <pc:docMk/>
            <pc:sldMk cId="3644873172" sldId="355"/>
            <ac:spMk id="35" creationId="{E04914D3-0803-ABC4-6543-27F05641CE9A}"/>
          </ac:spMkLst>
        </pc:spChg>
        <pc:spChg chg="add mod">
          <ac:chgData name="Sanjurjo Barrio, Alicia (345C-Affiliate)" userId="97258808-7afd-451b-a707-8a569ee59dbc" providerId="ADAL" clId="{8D70FA0D-5D97-42C3-852D-DBDCD85208D3}" dt="2025-02-27T22:22:09.315" v="554" actId="313"/>
          <ac:spMkLst>
            <pc:docMk/>
            <pc:sldMk cId="3644873172" sldId="355"/>
            <ac:spMk id="36" creationId="{975A40E1-45D5-8431-9940-CC955EBC8004}"/>
          </ac:spMkLst>
        </pc:spChg>
        <pc:picChg chg="add mod">
          <ac:chgData name="Sanjurjo Barrio, Alicia (345C-Affiliate)" userId="97258808-7afd-451b-a707-8a569ee59dbc" providerId="ADAL" clId="{8D70FA0D-5D97-42C3-852D-DBDCD85208D3}" dt="2025-02-27T20:02:17.918" v="7" actId="1076"/>
          <ac:picMkLst>
            <pc:docMk/>
            <pc:sldMk cId="3644873172" sldId="355"/>
            <ac:picMk id="3" creationId="{5CC0FDCE-654D-9AB9-6F07-B053689D7515}"/>
          </ac:picMkLst>
        </pc:picChg>
        <pc:picChg chg="add mod ord">
          <ac:chgData name="Sanjurjo Barrio, Alicia (345C-Affiliate)" userId="97258808-7afd-451b-a707-8a569ee59dbc" providerId="ADAL" clId="{8D70FA0D-5D97-42C3-852D-DBDCD85208D3}" dt="2025-02-27T20:05:34.522" v="117" actId="1076"/>
          <ac:picMkLst>
            <pc:docMk/>
            <pc:sldMk cId="3644873172" sldId="355"/>
            <ac:picMk id="13" creationId="{74B4CC62-DA79-B23B-F6F0-55A5601B72AA}"/>
          </ac:picMkLst>
        </pc:picChg>
        <pc:picChg chg="add mod modCrop">
          <ac:chgData name="Sanjurjo Barrio, Alicia (345C-Affiliate)" userId="97258808-7afd-451b-a707-8a569ee59dbc" providerId="ADAL" clId="{8D70FA0D-5D97-42C3-852D-DBDCD85208D3}" dt="2025-02-27T22:57:38.298" v="1322" actId="1076"/>
          <ac:picMkLst>
            <pc:docMk/>
            <pc:sldMk cId="3644873172" sldId="355"/>
            <ac:picMk id="38" creationId="{05C8C95D-BD04-D5EF-D67D-07F8F6B256A0}"/>
          </ac:picMkLst>
        </pc:picChg>
      </pc:sldChg>
      <pc:sldChg chg="addSp modSp add mod">
        <pc:chgData name="Sanjurjo Barrio, Alicia (345C-Affiliate)" userId="97258808-7afd-451b-a707-8a569ee59dbc" providerId="ADAL" clId="{8D70FA0D-5D97-42C3-852D-DBDCD85208D3}" dt="2025-02-27T22:43:19.770" v="778" actId="20577"/>
        <pc:sldMkLst>
          <pc:docMk/>
          <pc:sldMk cId="1939847488" sldId="356"/>
        </pc:sldMkLst>
        <pc:spChg chg="add mod">
          <ac:chgData name="Sanjurjo Barrio, Alicia (345C-Affiliate)" userId="97258808-7afd-451b-a707-8a569ee59dbc" providerId="ADAL" clId="{8D70FA0D-5D97-42C3-852D-DBDCD85208D3}" dt="2025-02-27T22:43:19.770" v="778" actId="20577"/>
          <ac:spMkLst>
            <pc:docMk/>
            <pc:sldMk cId="1939847488" sldId="356"/>
            <ac:spMk id="2" creationId="{BD87F287-83BF-01EE-50E2-74EF91798397}"/>
          </ac:spMkLst>
        </pc:spChg>
        <pc:spChg chg="mod">
          <ac:chgData name="Sanjurjo Barrio, Alicia (345C-Affiliate)" userId="97258808-7afd-451b-a707-8a569ee59dbc" providerId="ADAL" clId="{8D70FA0D-5D97-42C3-852D-DBDCD85208D3}" dt="2025-02-27T22:42:17.667" v="681" actId="1076"/>
          <ac:spMkLst>
            <pc:docMk/>
            <pc:sldMk cId="1939847488" sldId="356"/>
            <ac:spMk id="3" creationId="{76EA84D4-3A02-0D00-9364-18A8027B1A92}"/>
          </ac:spMkLst>
        </pc:spChg>
        <pc:spChg chg="mod">
          <ac:chgData name="Sanjurjo Barrio, Alicia (345C-Affiliate)" userId="97258808-7afd-451b-a707-8a569ee59dbc" providerId="ADAL" clId="{8D70FA0D-5D97-42C3-852D-DBDCD85208D3}" dt="2025-02-27T22:42:17.667" v="681" actId="1076"/>
          <ac:spMkLst>
            <pc:docMk/>
            <pc:sldMk cId="1939847488" sldId="356"/>
            <ac:spMk id="5" creationId="{2C485A43-A740-BDE4-2F67-A1F8A8E51383}"/>
          </ac:spMkLst>
        </pc:spChg>
        <pc:spChg chg="mod">
          <ac:chgData name="Sanjurjo Barrio, Alicia (345C-Affiliate)" userId="97258808-7afd-451b-a707-8a569ee59dbc" providerId="ADAL" clId="{8D70FA0D-5D97-42C3-852D-DBDCD85208D3}" dt="2025-02-27T22:42:17.667" v="681" actId="1076"/>
          <ac:spMkLst>
            <pc:docMk/>
            <pc:sldMk cId="1939847488" sldId="356"/>
            <ac:spMk id="6" creationId="{4117F788-C510-AAEC-3F6D-140838A75760}"/>
          </ac:spMkLst>
        </pc:spChg>
        <pc:spChg chg="mod">
          <ac:chgData name="Sanjurjo Barrio, Alicia (345C-Affiliate)" userId="97258808-7afd-451b-a707-8a569ee59dbc" providerId="ADAL" clId="{8D70FA0D-5D97-42C3-852D-DBDCD85208D3}" dt="2025-02-27T22:42:17.667" v="681" actId="1076"/>
          <ac:spMkLst>
            <pc:docMk/>
            <pc:sldMk cId="1939847488" sldId="356"/>
            <ac:spMk id="7" creationId="{5E437F43-870B-2D55-8E85-95641AC003E1}"/>
          </ac:spMkLst>
        </pc:spChg>
        <pc:spChg chg="mod">
          <ac:chgData name="Sanjurjo Barrio, Alicia (345C-Affiliate)" userId="97258808-7afd-451b-a707-8a569ee59dbc" providerId="ADAL" clId="{8D70FA0D-5D97-42C3-852D-DBDCD85208D3}" dt="2025-02-27T22:42:17.667" v="681" actId="1076"/>
          <ac:spMkLst>
            <pc:docMk/>
            <pc:sldMk cId="1939847488" sldId="356"/>
            <ac:spMk id="10" creationId="{0F5E35B4-0334-CA46-AC06-36AF14481491}"/>
          </ac:spMkLst>
        </pc:spChg>
        <pc:spChg chg="mod">
          <ac:chgData name="Sanjurjo Barrio, Alicia (345C-Affiliate)" userId="97258808-7afd-451b-a707-8a569ee59dbc" providerId="ADAL" clId="{8D70FA0D-5D97-42C3-852D-DBDCD85208D3}" dt="2025-02-27T22:42:17.667" v="681" actId="1076"/>
          <ac:spMkLst>
            <pc:docMk/>
            <pc:sldMk cId="1939847488" sldId="356"/>
            <ac:spMk id="11" creationId="{50D1BDC5-C2B9-385D-5902-5DDBA4B18450}"/>
          </ac:spMkLst>
        </pc:spChg>
        <pc:spChg chg="mod">
          <ac:chgData name="Sanjurjo Barrio, Alicia (345C-Affiliate)" userId="97258808-7afd-451b-a707-8a569ee59dbc" providerId="ADAL" clId="{8D70FA0D-5D97-42C3-852D-DBDCD85208D3}" dt="2025-02-27T22:42:17.667" v="681" actId="1076"/>
          <ac:spMkLst>
            <pc:docMk/>
            <pc:sldMk cId="1939847488" sldId="356"/>
            <ac:spMk id="19" creationId="{023BFBE9-8B1B-E4B6-7733-8CCD63396646}"/>
          </ac:spMkLst>
        </pc:spChg>
        <pc:spChg chg="mod">
          <ac:chgData name="Sanjurjo Barrio, Alicia (345C-Affiliate)" userId="97258808-7afd-451b-a707-8a569ee59dbc" providerId="ADAL" clId="{8D70FA0D-5D97-42C3-852D-DBDCD85208D3}" dt="2025-02-27T22:42:17.667" v="681" actId="1076"/>
          <ac:spMkLst>
            <pc:docMk/>
            <pc:sldMk cId="1939847488" sldId="356"/>
            <ac:spMk id="20" creationId="{FC9CB34E-3F32-08B0-97E1-2DF28F6B621B}"/>
          </ac:spMkLst>
        </pc:spChg>
        <pc:spChg chg="mod">
          <ac:chgData name="Sanjurjo Barrio, Alicia (345C-Affiliate)" userId="97258808-7afd-451b-a707-8a569ee59dbc" providerId="ADAL" clId="{8D70FA0D-5D97-42C3-852D-DBDCD85208D3}" dt="2025-02-27T22:42:17.667" v="681" actId="1076"/>
          <ac:spMkLst>
            <pc:docMk/>
            <pc:sldMk cId="1939847488" sldId="356"/>
            <ac:spMk id="24" creationId="{BDC82091-6F46-4A19-AED7-076078E0927F}"/>
          </ac:spMkLst>
        </pc:spChg>
        <pc:spChg chg="mod">
          <ac:chgData name="Sanjurjo Barrio, Alicia (345C-Affiliate)" userId="97258808-7afd-451b-a707-8a569ee59dbc" providerId="ADAL" clId="{8D70FA0D-5D97-42C3-852D-DBDCD85208D3}" dt="2025-02-27T22:42:17.667" v="681" actId="1076"/>
          <ac:spMkLst>
            <pc:docMk/>
            <pc:sldMk cId="1939847488" sldId="356"/>
            <ac:spMk id="25" creationId="{912F7852-2859-A422-B84A-CCB4B3510D44}"/>
          </ac:spMkLst>
        </pc:spChg>
        <pc:picChg chg="mod">
          <ac:chgData name="Sanjurjo Barrio, Alicia (345C-Affiliate)" userId="97258808-7afd-451b-a707-8a569ee59dbc" providerId="ADAL" clId="{8D70FA0D-5D97-42C3-852D-DBDCD85208D3}" dt="2025-02-27T22:42:08.905" v="680" actId="1076"/>
          <ac:picMkLst>
            <pc:docMk/>
            <pc:sldMk cId="1939847488" sldId="356"/>
            <ac:picMk id="13" creationId="{986F3335-0D35-3E37-ABC2-BC485A40F362}"/>
          </ac:picMkLst>
        </pc:picChg>
        <pc:picChg chg="mod">
          <ac:chgData name="Sanjurjo Barrio, Alicia (345C-Affiliate)" userId="97258808-7afd-451b-a707-8a569ee59dbc" providerId="ADAL" clId="{8D70FA0D-5D97-42C3-852D-DBDCD85208D3}" dt="2025-02-27T22:24:41.466" v="590" actId="1076"/>
          <ac:picMkLst>
            <pc:docMk/>
            <pc:sldMk cId="1939847488" sldId="356"/>
            <ac:picMk id="15" creationId="{EFF9D4BC-1A88-2F60-E022-B388D7200B3F}"/>
          </ac:picMkLst>
        </pc:picChg>
        <pc:picChg chg="mod">
          <ac:chgData name="Sanjurjo Barrio, Alicia (345C-Affiliate)" userId="97258808-7afd-451b-a707-8a569ee59dbc" providerId="ADAL" clId="{8D70FA0D-5D97-42C3-852D-DBDCD85208D3}" dt="2025-02-27T22:40:54.333" v="671" actId="1076"/>
          <ac:picMkLst>
            <pc:docMk/>
            <pc:sldMk cId="1939847488" sldId="356"/>
            <ac:picMk id="18" creationId="{D08A3EC3-C426-F9C4-36A4-72642C4C3650}"/>
          </ac:picMkLst>
        </pc:picChg>
        <pc:picChg chg="mod">
          <ac:chgData name="Sanjurjo Barrio, Alicia (345C-Affiliate)" userId="97258808-7afd-451b-a707-8a569ee59dbc" providerId="ADAL" clId="{8D70FA0D-5D97-42C3-852D-DBDCD85208D3}" dt="2025-02-27T22:42:08.905" v="680" actId="1076"/>
          <ac:picMkLst>
            <pc:docMk/>
            <pc:sldMk cId="1939847488" sldId="356"/>
            <ac:picMk id="21" creationId="{2FD0B00E-2D0C-52E4-5314-C6D21B5BE1DA}"/>
          </ac:picMkLst>
        </pc:picChg>
      </pc:sldChg>
      <pc:sldChg chg="addSp delSp modSp add mod">
        <pc:chgData name="Sanjurjo Barrio, Alicia (345C-Affiliate)" userId="97258808-7afd-451b-a707-8a569ee59dbc" providerId="ADAL" clId="{8D70FA0D-5D97-42C3-852D-DBDCD85208D3}" dt="2025-02-27T22:47:16.762" v="1026" actId="478"/>
        <pc:sldMkLst>
          <pc:docMk/>
          <pc:sldMk cId="2528267788" sldId="357"/>
        </pc:sldMkLst>
        <pc:spChg chg="mod">
          <ac:chgData name="Sanjurjo Barrio, Alicia (345C-Affiliate)" userId="97258808-7afd-451b-a707-8a569ee59dbc" providerId="ADAL" clId="{8D70FA0D-5D97-42C3-852D-DBDCD85208D3}" dt="2025-02-27T22:45:52.947" v="1016" actId="20577"/>
          <ac:spMkLst>
            <pc:docMk/>
            <pc:sldMk cId="2528267788" sldId="357"/>
            <ac:spMk id="13" creationId="{223EB876-3B88-9E1E-82C0-993D01036334}"/>
          </ac:spMkLst>
        </pc:spChg>
        <pc:spChg chg="mod">
          <ac:chgData name="Sanjurjo Barrio, Alicia (345C-Affiliate)" userId="97258808-7afd-451b-a707-8a569ee59dbc" providerId="ADAL" clId="{8D70FA0D-5D97-42C3-852D-DBDCD85208D3}" dt="2025-02-27T22:45:40.188" v="998" actId="313"/>
          <ac:spMkLst>
            <pc:docMk/>
            <pc:sldMk cId="2528267788" sldId="357"/>
            <ac:spMk id="22" creationId="{9A45AEC3-6CB6-D65C-E232-E076281AE3A3}"/>
          </ac:spMkLst>
        </pc:spChg>
      </pc:sldChg>
    </pc:docChg>
  </pc:docChgLst>
  <pc:docChgLst>
    <pc:chgData name="Sanjurjo Barrio, Alicia (349B-Affiliate)" userId="97258808-7afd-451b-a707-8a569ee59dbc" providerId="ADAL" clId="{0DA0BECB-63FB-413E-9EC6-E59BBA4F8420}"/>
    <pc:docChg chg="undo custSel addSld delSld modSld sldOrd">
      <pc:chgData name="Sanjurjo Barrio, Alicia (349B-Affiliate)" userId="97258808-7afd-451b-a707-8a569ee59dbc" providerId="ADAL" clId="{0DA0BECB-63FB-413E-9EC6-E59BBA4F8420}" dt="2025-02-13T23:19:03.551" v="4338" actId="20577"/>
      <pc:docMkLst>
        <pc:docMk/>
      </pc:docMkLst>
      <pc:sldChg chg="modSp mod">
        <pc:chgData name="Sanjurjo Barrio, Alicia (349B-Affiliate)" userId="97258808-7afd-451b-a707-8a569ee59dbc" providerId="ADAL" clId="{0DA0BECB-63FB-413E-9EC6-E59BBA4F8420}" dt="2025-02-13T22:25:51.162" v="4335" actId="20577"/>
        <pc:sldMkLst>
          <pc:docMk/>
          <pc:sldMk cId="1301117103" sldId="257"/>
        </pc:sldMkLst>
        <pc:spChg chg="mod">
          <ac:chgData name="Sanjurjo Barrio, Alicia (349B-Affiliate)" userId="97258808-7afd-451b-a707-8a569ee59dbc" providerId="ADAL" clId="{0DA0BECB-63FB-413E-9EC6-E59BBA4F8420}" dt="2025-02-13T22:25:51.162" v="4335" actId="20577"/>
          <ac:spMkLst>
            <pc:docMk/>
            <pc:sldMk cId="1301117103" sldId="257"/>
            <ac:spMk id="3" creationId="{2B571E81-BFC0-A108-3EE4-2183025540FD}"/>
          </ac:spMkLst>
        </pc:spChg>
        <pc:spChg chg="mod">
          <ac:chgData name="Sanjurjo Barrio, Alicia (349B-Affiliate)" userId="97258808-7afd-451b-a707-8a569ee59dbc" providerId="ADAL" clId="{0DA0BECB-63FB-413E-9EC6-E59BBA4F8420}" dt="2025-02-13T22:21:04.428" v="4303" actId="20577"/>
          <ac:spMkLst>
            <pc:docMk/>
            <pc:sldMk cId="1301117103" sldId="257"/>
            <ac:spMk id="5" creationId="{933CDEDD-0AD5-3176-AD1F-20D9280387F5}"/>
          </ac:spMkLst>
        </pc:spChg>
      </pc:sldChg>
      <pc:sldChg chg="ord">
        <pc:chgData name="Sanjurjo Barrio, Alicia (349B-Affiliate)" userId="97258808-7afd-451b-a707-8a569ee59dbc" providerId="ADAL" clId="{0DA0BECB-63FB-413E-9EC6-E59BBA4F8420}" dt="2025-02-10T17:04:01.180" v="1"/>
        <pc:sldMkLst>
          <pc:docMk/>
          <pc:sldMk cId="1056442133" sldId="287"/>
        </pc:sldMkLst>
      </pc:sldChg>
      <pc:sldChg chg="ord modNotesTx">
        <pc:chgData name="Sanjurjo Barrio, Alicia (349B-Affiliate)" userId="97258808-7afd-451b-a707-8a569ee59dbc" providerId="ADAL" clId="{0DA0BECB-63FB-413E-9EC6-E59BBA4F8420}" dt="2025-02-12T17:55:08.896" v="332"/>
        <pc:sldMkLst>
          <pc:docMk/>
          <pc:sldMk cId="1330974007" sldId="328"/>
        </pc:sldMkLst>
      </pc:sldChg>
      <pc:sldChg chg="ord modNotesTx">
        <pc:chgData name="Sanjurjo Barrio, Alicia (349B-Affiliate)" userId="97258808-7afd-451b-a707-8a569ee59dbc" providerId="ADAL" clId="{0DA0BECB-63FB-413E-9EC6-E59BBA4F8420}" dt="2025-02-12T17:55:08.896" v="332"/>
        <pc:sldMkLst>
          <pc:docMk/>
          <pc:sldMk cId="1801598030" sldId="329"/>
        </pc:sldMkLst>
      </pc:sldChg>
      <pc:sldChg chg="ord modNotesTx">
        <pc:chgData name="Sanjurjo Barrio, Alicia (349B-Affiliate)" userId="97258808-7afd-451b-a707-8a569ee59dbc" providerId="ADAL" clId="{0DA0BECB-63FB-413E-9EC6-E59BBA4F8420}" dt="2025-02-12T17:55:08.896" v="332"/>
        <pc:sldMkLst>
          <pc:docMk/>
          <pc:sldMk cId="3558395385" sldId="330"/>
        </pc:sldMkLst>
      </pc:sldChg>
      <pc:sldChg chg="addSp modSp mod ord modNotesTx">
        <pc:chgData name="Sanjurjo Barrio, Alicia (349B-Affiliate)" userId="97258808-7afd-451b-a707-8a569ee59dbc" providerId="ADAL" clId="{0DA0BECB-63FB-413E-9EC6-E59BBA4F8420}" dt="2025-02-12T17:59:22.692" v="410" actId="113"/>
        <pc:sldMkLst>
          <pc:docMk/>
          <pc:sldMk cId="2025340506" sldId="331"/>
        </pc:sldMkLst>
        <pc:spChg chg="mod">
          <ac:chgData name="Sanjurjo Barrio, Alicia (349B-Affiliate)" userId="97258808-7afd-451b-a707-8a569ee59dbc" providerId="ADAL" clId="{0DA0BECB-63FB-413E-9EC6-E59BBA4F8420}" dt="2025-02-12T17:59:22.692" v="410" actId="113"/>
          <ac:spMkLst>
            <pc:docMk/>
            <pc:sldMk cId="2025340506" sldId="331"/>
            <ac:spMk id="3" creationId="{9779826A-293C-0D74-65C2-1EC93B7C2487}"/>
          </ac:spMkLst>
        </pc:spChg>
      </pc:sldChg>
      <pc:sldChg chg="addSp delSp modSp mod ord modNotesTx">
        <pc:chgData name="Sanjurjo Barrio, Alicia (349B-Affiliate)" userId="97258808-7afd-451b-a707-8a569ee59dbc" providerId="ADAL" clId="{0DA0BECB-63FB-413E-9EC6-E59BBA4F8420}" dt="2025-02-12T18:04:13.240" v="448" actId="1038"/>
        <pc:sldMkLst>
          <pc:docMk/>
          <pc:sldMk cId="2558188726" sldId="332"/>
        </pc:sldMkLst>
        <pc:spChg chg="add mod">
          <ac:chgData name="Sanjurjo Barrio, Alicia (349B-Affiliate)" userId="97258808-7afd-451b-a707-8a569ee59dbc" providerId="ADAL" clId="{0DA0BECB-63FB-413E-9EC6-E59BBA4F8420}" dt="2025-02-12T18:00:58.434" v="420" actId="1076"/>
          <ac:spMkLst>
            <pc:docMk/>
            <pc:sldMk cId="2558188726" sldId="332"/>
            <ac:spMk id="3" creationId="{F24298F3-EAC5-00B5-1DA8-D95CAC35DEC6}"/>
          </ac:spMkLst>
        </pc:spChg>
        <pc:spChg chg="add mod">
          <ac:chgData name="Sanjurjo Barrio, Alicia (349B-Affiliate)" userId="97258808-7afd-451b-a707-8a569ee59dbc" providerId="ADAL" clId="{0DA0BECB-63FB-413E-9EC6-E59BBA4F8420}" dt="2025-02-12T18:01:12.339" v="422" actId="1076"/>
          <ac:spMkLst>
            <pc:docMk/>
            <pc:sldMk cId="2558188726" sldId="332"/>
            <ac:spMk id="6" creationId="{CDD1905A-B4D6-AEE8-1160-34CE677F7584}"/>
          </ac:spMkLst>
        </pc:spChg>
        <pc:spChg chg="add mod">
          <ac:chgData name="Sanjurjo Barrio, Alicia (349B-Affiliate)" userId="97258808-7afd-451b-a707-8a569ee59dbc" providerId="ADAL" clId="{0DA0BECB-63FB-413E-9EC6-E59BBA4F8420}" dt="2025-02-12T18:01:40.118" v="424" actId="1076"/>
          <ac:spMkLst>
            <pc:docMk/>
            <pc:sldMk cId="2558188726" sldId="332"/>
            <ac:spMk id="7" creationId="{1D6EC534-A032-A75A-4569-C77420DE1BD0}"/>
          </ac:spMkLst>
        </pc:spChg>
        <pc:spChg chg="add mod">
          <ac:chgData name="Sanjurjo Barrio, Alicia (349B-Affiliate)" userId="97258808-7afd-451b-a707-8a569ee59dbc" providerId="ADAL" clId="{0DA0BECB-63FB-413E-9EC6-E59BBA4F8420}" dt="2025-02-12T18:02:36.337" v="427" actId="1076"/>
          <ac:spMkLst>
            <pc:docMk/>
            <pc:sldMk cId="2558188726" sldId="332"/>
            <ac:spMk id="8" creationId="{78FD8C8B-34FF-C90B-119D-2E041521483E}"/>
          </ac:spMkLst>
        </pc:spChg>
        <pc:picChg chg="add mod ord">
          <ac:chgData name="Sanjurjo Barrio, Alicia (349B-Affiliate)" userId="97258808-7afd-451b-a707-8a569ee59dbc" providerId="ADAL" clId="{0DA0BECB-63FB-413E-9EC6-E59BBA4F8420}" dt="2025-02-12T18:04:13.240" v="448" actId="1038"/>
          <ac:picMkLst>
            <pc:docMk/>
            <pc:sldMk cId="2558188726" sldId="332"/>
            <ac:picMk id="9" creationId="{0F5656FE-4FB0-DF3E-C1E1-60F69B004C26}"/>
          </ac:picMkLst>
        </pc:picChg>
      </pc:sldChg>
      <pc:sldChg chg="ord">
        <pc:chgData name="Sanjurjo Barrio, Alicia (349B-Affiliate)" userId="97258808-7afd-451b-a707-8a569ee59dbc" providerId="ADAL" clId="{0DA0BECB-63FB-413E-9EC6-E59BBA4F8420}" dt="2025-02-12T21:35:55.667" v="453"/>
        <pc:sldMkLst>
          <pc:docMk/>
          <pc:sldMk cId="1148792322" sldId="333"/>
        </pc:sldMkLst>
      </pc:sldChg>
      <pc:sldChg chg="addSp delSp modSp add mod ord modNotesTx">
        <pc:chgData name="Sanjurjo Barrio, Alicia (349B-Affiliate)" userId="97258808-7afd-451b-a707-8a569ee59dbc" providerId="ADAL" clId="{0DA0BECB-63FB-413E-9EC6-E59BBA4F8420}" dt="2025-02-12T17:55:08.896" v="332"/>
        <pc:sldMkLst>
          <pc:docMk/>
          <pc:sldMk cId="854012140" sldId="334"/>
        </pc:sldMkLst>
      </pc:sldChg>
      <pc:sldChg chg="modSp add del mod ord modNotesTx">
        <pc:chgData name="Sanjurjo Barrio, Alicia (349B-Affiliate)" userId="97258808-7afd-451b-a707-8a569ee59dbc" providerId="ADAL" clId="{0DA0BECB-63FB-413E-9EC6-E59BBA4F8420}" dt="2025-02-12T17:55:12.866" v="333" actId="47"/>
        <pc:sldMkLst>
          <pc:docMk/>
          <pc:sldMk cId="1174357563" sldId="335"/>
        </pc:sldMkLst>
      </pc:sldChg>
      <pc:sldChg chg="addSp delSp modSp add mod ord">
        <pc:chgData name="Sanjurjo Barrio, Alicia (349B-Affiliate)" userId="97258808-7afd-451b-a707-8a569ee59dbc" providerId="ADAL" clId="{0DA0BECB-63FB-413E-9EC6-E59BBA4F8420}" dt="2025-02-12T21:57:09.480" v="1022" actId="20577"/>
        <pc:sldMkLst>
          <pc:docMk/>
          <pc:sldMk cId="2820480402" sldId="335"/>
        </pc:sldMkLst>
        <pc:spChg chg="add del mod">
          <ac:chgData name="Sanjurjo Barrio, Alicia (349B-Affiliate)" userId="97258808-7afd-451b-a707-8a569ee59dbc" providerId="ADAL" clId="{0DA0BECB-63FB-413E-9EC6-E59BBA4F8420}" dt="2025-02-12T21:38:31.125" v="547" actId="14100"/>
          <ac:spMkLst>
            <pc:docMk/>
            <pc:sldMk cId="2820480402" sldId="335"/>
            <ac:spMk id="5" creationId="{26F58685-CFFF-30C7-288F-25AD3332C27C}"/>
          </ac:spMkLst>
        </pc:spChg>
        <pc:spChg chg="add mod">
          <ac:chgData name="Sanjurjo Barrio, Alicia (349B-Affiliate)" userId="97258808-7afd-451b-a707-8a569ee59dbc" providerId="ADAL" clId="{0DA0BECB-63FB-413E-9EC6-E59BBA4F8420}" dt="2025-02-12T21:38:41.918" v="550" actId="14100"/>
          <ac:spMkLst>
            <pc:docMk/>
            <pc:sldMk cId="2820480402" sldId="335"/>
            <ac:spMk id="6" creationId="{7BDDEBA3-C251-5A6E-D2A9-B21388C794A8}"/>
          </ac:spMkLst>
        </pc:spChg>
        <pc:spChg chg="mod">
          <ac:chgData name="Sanjurjo Barrio, Alicia (349B-Affiliate)" userId="97258808-7afd-451b-a707-8a569ee59dbc" providerId="ADAL" clId="{0DA0BECB-63FB-413E-9EC6-E59BBA4F8420}" dt="2025-02-12T21:57:09.480" v="1022" actId="20577"/>
          <ac:spMkLst>
            <pc:docMk/>
            <pc:sldMk cId="2820480402" sldId="335"/>
            <ac:spMk id="8" creationId="{5858F60E-DC1F-19D2-EFA2-40CD1F9AED5C}"/>
          </ac:spMkLst>
        </pc:spChg>
        <pc:spChg chg="mod">
          <ac:chgData name="Sanjurjo Barrio, Alicia (349B-Affiliate)" userId="97258808-7afd-451b-a707-8a569ee59dbc" providerId="ADAL" clId="{0DA0BECB-63FB-413E-9EC6-E59BBA4F8420}" dt="2025-02-12T21:54:12.589" v="875" actId="20577"/>
          <ac:spMkLst>
            <pc:docMk/>
            <pc:sldMk cId="2820480402" sldId="335"/>
            <ac:spMk id="10" creationId="{652848A4-9F6E-C1EA-106A-4691CFBF97CE}"/>
          </ac:spMkLst>
        </pc:spChg>
        <pc:spChg chg="add mod">
          <ac:chgData name="Sanjurjo Barrio, Alicia (349B-Affiliate)" userId="97258808-7afd-451b-a707-8a569ee59dbc" providerId="ADAL" clId="{0DA0BECB-63FB-413E-9EC6-E59BBA4F8420}" dt="2025-02-12T21:40:18.513" v="673" actId="207"/>
          <ac:spMkLst>
            <pc:docMk/>
            <pc:sldMk cId="2820480402" sldId="335"/>
            <ac:spMk id="11" creationId="{83A50E2D-29CB-E0B2-53FD-E33D90D8C3DE}"/>
          </ac:spMkLst>
        </pc:spChg>
        <pc:spChg chg="add mod">
          <ac:chgData name="Sanjurjo Barrio, Alicia (349B-Affiliate)" userId="97258808-7afd-451b-a707-8a569ee59dbc" providerId="ADAL" clId="{0DA0BECB-63FB-413E-9EC6-E59BBA4F8420}" dt="2025-02-12T21:40:22.924" v="674" actId="207"/>
          <ac:spMkLst>
            <pc:docMk/>
            <pc:sldMk cId="2820480402" sldId="335"/>
            <ac:spMk id="13" creationId="{C6F3675D-9CAC-EACE-78D9-4813061D8116}"/>
          </ac:spMkLst>
        </pc:spChg>
        <pc:spChg chg="add mod">
          <ac:chgData name="Sanjurjo Barrio, Alicia (349B-Affiliate)" userId="97258808-7afd-451b-a707-8a569ee59dbc" providerId="ADAL" clId="{0DA0BECB-63FB-413E-9EC6-E59BBA4F8420}" dt="2025-02-12T21:45:08.320" v="814" actId="14100"/>
          <ac:spMkLst>
            <pc:docMk/>
            <pc:sldMk cId="2820480402" sldId="335"/>
            <ac:spMk id="15" creationId="{4C098F0F-6E93-E4F3-BC27-6D49FFD81542}"/>
          </ac:spMkLst>
        </pc:spChg>
        <pc:picChg chg="add mod">
          <ac:chgData name="Sanjurjo Barrio, Alicia (349B-Affiliate)" userId="97258808-7afd-451b-a707-8a569ee59dbc" providerId="ADAL" clId="{0DA0BECB-63FB-413E-9EC6-E59BBA4F8420}" dt="2025-02-12T21:37:07.450" v="535" actId="1076"/>
          <ac:picMkLst>
            <pc:docMk/>
            <pc:sldMk cId="2820480402" sldId="335"/>
            <ac:picMk id="3" creationId="{C3E53FB4-A8FA-679D-FE00-49313983D8E7}"/>
          </ac:picMkLst>
        </pc:picChg>
      </pc:sldChg>
      <pc:sldChg chg="addSp delSp modSp add mod ord">
        <pc:chgData name="Sanjurjo Barrio, Alicia (349B-Affiliate)" userId="97258808-7afd-451b-a707-8a569ee59dbc" providerId="ADAL" clId="{0DA0BECB-63FB-413E-9EC6-E59BBA4F8420}" dt="2025-02-13T22:55:56.453" v="4337"/>
        <pc:sldMkLst>
          <pc:docMk/>
          <pc:sldMk cId="1280796740" sldId="336"/>
        </pc:sldMkLst>
        <pc:spChg chg="mod">
          <ac:chgData name="Sanjurjo Barrio, Alicia (349B-Affiliate)" userId="97258808-7afd-451b-a707-8a569ee59dbc" providerId="ADAL" clId="{0DA0BECB-63FB-413E-9EC6-E59BBA4F8420}" dt="2025-02-12T21:57:17.107" v="1023"/>
          <ac:spMkLst>
            <pc:docMk/>
            <pc:sldMk cId="1280796740" sldId="336"/>
            <ac:spMk id="8" creationId="{0556DB3D-9B6F-7760-889D-5CC40EA89230}"/>
          </ac:spMkLst>
        </pc:spChg>
        <pc:spChg chg="mod">
          <ac:chgData name="Sanjurjo Barrio, Alicia (349B-Affiliate)" userId="97258808-7afd-451b-a707-8a569ee59dbc" providerId="ADAL" clId="{0DA0BECB-63FB-413E-9EC6-E59BBA4F8420}" dt="2025-02-12T21:54:39.732" v="879" actId="14100"/>
          <ac:spMkLst>
            <pc:docMk/>
            <pc:sldMk cId="1280796740" sldId="336"/>
            <ac:spMk id="13" creationId="{07F28FFD-455A-2DE1-2D9F-00DCDEFBBA94}"/>
          </ac:spMkLst>
        </pc:spChg>
        <pc:spChg chg="mod">
          <ac:chgData name="Sanjurjo Barrio, Alicia (349B-Affiliate)" userId="97258808-7afd-451b-a707-8a569ee59dbc" providerId="ADAL" clId="{0DA0BECB-63FB-413E-9EC6-E59BBA4F8420}" dt="2025-02-12T21:56:12.684" v="990" actId="1076"/>
          <ac:spMkLst>
            <pc:docMk/>
            <pc:sldMk cId="1280796740" sldId="336"/>
            <ac:spMk id="15" creationId="{FA503D25-464B-F700-41FF-F202F55DE113}"/>
          </ac:spMkLst>
        </pc:spChg>
        <pc:picChg chg="add mod ord">
          <ac:chgData name="Sanjurjo Barrio, Alicia (349B-Affiliate)" userId="97258808-7afd-451b-a707-8a569ee59dbc" providerId="ADAL" clId="{0DA0BECB-63FB-413E-9EC6-E59BBA4F8420}" dt="2025-02-12T21:54:35.881" v="878" actId="14100"/>
          <ac:picMkLst>
            <pc:docMk/>
            <pc:sldMk cId="1280796740" sldId="336"/>
            <ac:picMk id="7" creationId="{EF8BED7E-B8E4-49B3-FA54-657BDBBD1F2E}"/>
          </ac:picMkLst>
        </pc:picChg>
      </pc:sldChg>
      <pc:sldChg chg="addSp delSp modSp add mod ord">
        <pc:chgData name="Sanjurjo Barrio, Alicia (349B-Affiliate)" userId="97258808-7afd-451b-a707-8a569ee59dbc" providerId="ADAL" clId="{0DA0BECB-63FB-413E-9EC6-E59BBA4F8420}" dt="2025-02-13T22:19:03.708" v="4261" actId="20577"/>
        <pc:sldMkLst>
          <pc:docMk/>
          <pc:sldMk cId="1355103351" sldId="337"/>
        </pc:sldMkLst>
        <pc:spChg chg="add mod">
          <ac:chgData name="Sanjurjo Barrio, Alicia (349B-Affiliate)" userId="97258808-7afd-451b-a707-8a569ee59dbc" providerId="ADAL" clId="{0DA0BECB-63FB-413E-9EC6-E59BBA4F8420}" dt="2025-02-13T22:19:03.708" v="4261" actId="20577"/>
          <ac:spMkLst>
            <pc:docMk/>
            <pc:sldMk cId="1355103351" sldId="337"/>
            <ac:spMk id="2" creationId="{8936045C-84F6-6083-795E-6CF408E579F4}"/>
          </ac:spMkLst>
        </pc:spChg>
        <pc:spChg chg="mod">
          <ac:chgData name="Sanjurjo Barrio, Alicia (349B-Affiliate)" userId="97258808-7afd-451b-a707-8a569ee59dbc" providerId="ADAL" clId="{0DA0BECB-63FB-413E-9EC6-E59BBA4F8420}" dt="2025-02-13T22:03:46.524" v="3277" actId="20577"/>
          <ac:spMkLst>
            <pc:docMk/>
            <pc:sldMk cId="1355103351" sldId="337"/>
            <ac:spMk id="8" creationId="{DD4A98E3-95D6-96C4-3DD7-993984746290}"/>
          </ac:spMkLst>
        </pc:spChg>
      </pc:sldChg>
      <pc:sldChg chg="addSp modSp add mod ord modNotesTx">
        <pc:chgData name="Sanjurjo Barrio, Alicia (349B-Affiliate)" userId="97258808-7afd-451b-a707-8a569ee59dbc" providerId="ADAL" clId="{0DA0BECB-63FB-413E-9EC6-E59BBA4F8420}" dt="2025-02-13T23:19:03.551" v="4338" actId="20577"/>
        <pc:sldMkLst>
          <pc:docMk/>
          <pc:sldMk cId="2684081555" sldId="338"/>
        </pc:sldMkLst>
        <pc:spChg chg="add mod">
          <ac:chgData name="Sanjurjo Barrio, Alicia (349B-Affiliate)" userId="97258808-7afd-451b-a707-8a569ee59dbc" providerId="ADAL" clId="{0DA0BECB-63FB-413E-9EC6-E59BBA4F8420}" dt="2025-02-13T23:19:03.551" v="4338" actId="20577"/>
          <ac:spMkLst>
            <pc:docMk/>
            <pc:sldMk cId="2684081555" sldId="338"/>
            <ac:spMk id="2" creationId="{D2353D88-6D58-09AC-EC36-377510C876B5}"/>
          </ac:spMkLst>
        </pc:spChg>
        <pc:spChg chg="mod">
          <ac:chgData name="Sanjurjo Barrio, Alicia (349B-Affiliate)" userId="97258808-7afd-451b-a707-8a569ee59dbc" providerId="ADAL" clId="{0DA0BECB-63FB-413E-9EC6-E59BBA4F8420}" dt="2025-02-12T22:02:15.073" v="1094" actId="20577"/>
          <ac:spMkLst>
            <pc:docMk/>
            <pc:sldMk cId="2684081555" sldId="338"/>
            <ac:spMk id="8" creationId="{62770A39-289B-7F22-68D3-508AA4A63C15}"/>
          </ac:spMkLst>
        </pc:spChg>
      </pc:sldChg>
      <pc:sldChg chg="addSp delSp modSp add mod">
        <pc:chgData name="Sanjurjo Barrio, Alicia (349B-Affiliate)" userId="97258808-7afd-451b-a707-8a569ee59dbc" providerId="ADAL" clId="{0DA0BECB-63FB-413E-9EC6-E59BBA4F8420}" dt="2025-02-12T22:29:40.500" v="1165" actId="14100"/>
        <pc:sldMkLst>
          <pc:docMk/>
          <pc:sldMk cId="2975456310" sldId="339"/>
        </pc:sldMkLst>
        <pc:spChg chg="mod">
          <ac:chgData name="Sanjurjo Barrio, Alicia (349B-Affiliate)" userId="97258808-7afd-451b-a707-8a569ee59dbc" providerId="ADAL" clId="{0DA0BECB-63FB-413E-9EC6-E59BBA4F8420}" dt="2025-02-12T22:28:50.517" v="1151" actId="20577"/>
          <ac:spMkLst>
            <pc:docMk/>
            <pc:sldMk cId="2975456310" sldId="339"/>
            <ac:spMk id="10" creationId="{0834858C-0574-514E-77C3-2376E00F6864}"/>
          </ac:spMkLst>
        </pc:spChg>
        <pc:spChg chg="add mod">
          <ac:chgData name="Sanjurjo Barrio, Alicia (349B-Affiliate)" userId="97258808-7afd-451b-a707-8a569ee59dbc" providerId="ADAL" clId="{0DA0BECB-63FB-413E-9EC6-E59BBA4F8420}" dt="2025-02-12T22:29:40.500" v="1165" actId="14100"/>
          <ac:spMkLst>
            <pc:docMk/>
            <pc:sldMk cId="2975456310" sldId="339"/>
            <ac:spMk id="16" creationId="{8D3250D6-0315-7030-6D52-B319C277F220}"/>
          </ac:spMkLst>
        </pc:spChg>
        <pc:picChg chg="add mod">
          <ac:chgData name="Sanjurjo Barrio, Alicia (349B-Affiliate)" userId="97258808-7afd-451b-a707-8a569ee59dbc" providerId="ADAL" clId="{0DA0BECB-63FB-413E-9EC6-E59BBA4F8420}" dt="2025-02-12T22:29:07.341" v="1156" actId="1076"/>
          <ac:picMkLst>
            <pc:docMk/>
            <pc:sldMk cId="2975456310" sldId="339"/>
            <ac:picMk id="7" creationId="{43C6C58C-0C40-3C1A-42BD-B3D1450930C5}"/>
          </ac:picMkLst>
        </pc:picChg>
      </pc:sldChg>
      <pc:sldChg chg="add del">
        <pc:chgData name="Sanjurjo Barrio, Alicia (349B-Affiliate)" userId="97258808-7afd-451b-a707-8a569ee59dbc" providerId="ADAL" clId="{0DA0BECB-63FB-413E-9EC6-E59BBA4F8420}" dt="2025-02-13T21:22:12.806" v="1168" actId="2696"/>
        <pc:sldMkLst>
          <pc:docMk/>
          <pc:sldMk cId="623781589" sldId="340"/>
        </pc:sldMkLst>
      </pc:sldChg>
    </pc:docChg>
  </pc:docChgLst>
  <pc:docChgLst>
    <pc:chgData name="Sanjurjo Barrio, Alicia (349B-Affiliate)" userId="97258808-7afd-451b-a707-8a569ee59dbc" providerId="ADAL" clId="{5B51D7A1-5A00-4C71-A2EE-AC72043167D3}"/>
    <pc:docChg chg="undo redo custSel addSld delSld modSld sldOrd">
      <pc:chgData name="Sanjurjo Barrio, Alicia (349B-Affiliate)" userId="97258808-7afd-451b-a707-8a569ee59dbc" providerId="ADAL" clId="{5B51D7A1-5A00-4C71-A2EE-AC72043167D3}" dt="2025-01-16T19:50:33.722" v="3946" actId="20577"/>
      <pc:docMkLst>
        <pc:docMk/>
      </pc:docMkLst>
      <pc:sldChg chg="modSp mod">
        <pc:chgData name="Sanjurjo Barrio, Alicia (349B-Affiliate)" userId="97258808-7afd-451b-a707-8a569ee59dbc" providerId="ADAL" clId="{5B51D7A1-5A00-4C71-A2EE-AC72043167D3}" dt="2025-01-15T18:05:05.514" v="3368" actId="20577"/>
        <pc:sldMkLst>
          <pc:docMk/>
          <pc:sldMk cId="1301117103" sldId="257"/>
        </pc:sldMkLst>
        <pc:spChg chg="mod">
          <ac:chgData name="Sanjurjo Barrio, Alicia (349B-Affiliate)" userId="97258808-7afd-451b-a707-8a569ee59dbc" providerId="ADAL" clId="{5B51D7A1-5A00-4C71-A2EE-AC72043167D3}" dt="2025-01-15T17:36:42.698" v="2444" actId="20577"/>
          <ac:spMkLst>
            <pc:docMk/>
            <pc:sldMk cId="1301117103" sldId="257"/>
            <ac:spMk id="3" creationId="{2B571E81-BFC0-A108-3EE4-2183025540FD}"/>
          </ac:spMkLst>
        </pc:spChg>
        <pc:spChg chg="mod">
          <ac:chgData name="Sanjurjo Barrio, Alicia (349B-Affiliate)" userId="97258808-7afd-451b-a707-8a569ee59dbc" providerId="ADAL" clId="{5B51D7A1-5A00-4C71-A2EE-AC72043167D3}" dt="2025-01-15T18:05:05.514" v="3368" actId="20577"/>
          <ac:spMkLst>
            <pc:docMk/>
            <pc:sldMk cId="1301117103" sldId="257"/>
            <ac:spMk id="5" creationId="{933CDEDD-0AD5-3176-AD1F-20D9280387F5}"/>
          </ac:spMkLst>
        </pc:spChg>
      </pc:sldChg>
      <pc:sldChg chg="modSp mod">
        <pc:chgData name="Sanjurjo Barrio, Alicia (349B-Affiliate)" userId="97258808-7afd-451b-a707-8a569ee59dbc" providerId="ADAL" clId="{5B51D7A1-5A00-4C71-A2EE-AC72043167D3}" dt="2025-01-15T17:44:03.948" v="2817" actId="20577"/>
        <pc:sldMkLst>
          <pc:docMk/>
          <pc:sldMk cId="1056442133" sldId="287"/>
        </pc:sldMkLst>
        <pc:spChg chg="mod">
          <ac:chgData name="Sanjurjo Barrio, Alicia (349B-Affiliate)" userId="97258808-7afd-451b-a707-8a569ee59dbc" providerId="ADAL" clId="{5B51D7A1-5A00-4C71-A2EE-AC72043167D3}" dt="2025-01-15T17:44:03.948" v="2817" actId="20577"/>
          <ac:spMkLst>
            <pc:docMk/>
            <pc:sldMk cId="1056442133" sldId="287"/>
            <ac:spMk id="16" creationId="{F7376049-4E89-3C9A-9EDC-A6BAE385AB5E}"/>
          </ac:spMkLst>
        </pc:spChg>
      </pc:sldChg>
      <pc:sldChg chg="ord">
        <pc:chgData name="Sanjurjo Barrio, Alicia (349B-Affiliate)" userId="97258808-7afd-451b-a707-8a569ee59dbc" providerId="ADAL" clId="{5B51D7A1-5A00-4C71-A2EE-AC72043167D3}" dt="2025-01-02T17:21:13.126" v="338"/>
        <pc:sldMkLst>
          <pc:docMk/>
          <pc:sldMk cId="2922227174" sldId="300"/>
        </pc:sldMkLst>
      </pc:sldChg>
      <pc:sldChg chg="modSp mod">
        <pc:chgData name="Sanjurjo Barrio, Alicia (349B-Affiliate)" userId="97258808-7afd-451b-a707-8a569ee59dbc" providerId="ADAL" clId="{5B51D7A1-5A00-4C71-A2EE-AC72043167D3}" dt="2025-01-16T19:50:33.722" v="3946" actId="20577"/>
        <pc:sldMkLst>
          <pc:docMk/>
          <pc:sldMk cId="124306470" sldId="301"/>
        </pc:sldMkLst>
      </pc:sldChg>
      <pc:sldChg chg="ord">
        <pc:chgData name="Sanjurjo Barrio, Alicia (349B-Affiliate)" userId="97258808-7afd-451b-a707-8a569ee59dbc" providerId="ADAL" clId="{5B51D7A1-5A00-4C71-A2EE-AC72043167D3}" dt="2025-01-02T17:21:13.126" v="338"/>
        <pc:sldMkLst>
          <pc:docMk/>
          <pc:sldMk cId="2659093640" sldId="302"/>
        </pc:sldMkLst>
      </pc:sldChg>
      <pc:sldChg chg="ord">
        <pc:chgData name="Sanjurjo Barrio, Alicia (349B-Affiliate)" userId="97258808-7afd-451b-a707-8a569ee59dbc" providerId="ADAL" clId="{5B51D7A1-5A00-4C71-A2EE-AC72043167D3}" dt="2025-01-02T17:21:13.126" v="338"/>
        <pc:sldMkLst>
          <pc:docMk/>
          <pc:sldMk cId="634627633" sldId="306"/>
        </pc:sldMkLst>
      </pc:sldChg>
      <pc:sldChg chg="ord">
        <pc:chgData name="Sanjurjo Barrio, Alicia (349B-Affiliate)" userId="97258808-7afd-451b-a707-8a569ee59dbc" providerId="ADAL" clId="{5B51D7A1-5A00-4C71-A2EE-AC72043167D3}" dt="2025-01-02T17:21:13.126" v="338"/>
        <pc:sldMkLst>
          <pc:docMk/>
          <pc:sldMk cId="486040534" sldId="307"/>
        </pc:sldMkLst>
      </pc:sldChg>
      <pc:sldChg chg="ord">
        <pc:chgData name="Sanjurjo Barrio, Alicia (349B-Affiliate)" userId="97258808-7afd-451b-a707-8a569ee59dbc" providerId="ADAL" clId="{5B51D7A1-5A00-4C71-A2EE-AC72043167D3}" dt="2025-01-02T17:21:13.126" v="338"/>
        <pc:sldMkLst>
          <pc:docMk/>
          <pc:sldMk cId="3756889185" sldId="308"/>
        </pc:sldMkLst>
      </pc:sldChg>
      <pc:sldChg chg="ord">
        <pc:chgData name="Sanjurjo Barrio, Alicia (349B-Affiliate)" userId="97258808-7afd-451b-a707-8a569ee59dbc" providerId="ADAL" clId="{5B51D7A1-5A00-4C71-A2EE-AC72043167D3}" dt="2025-01-02T17:21:13.126" v="338"/>
        <pc:sldMkLst>
          <pc:docMk/>
          <pc:sldMk cId="3445371692" sldId="309"/>
        </pc:sldMkLst>
      </pc:sldChg>
      <pc:sldChg chg="modSp mod ord">
        <pc:chgData name="Sanjurjo Barrio, Alicia (349B-Affiliate)" userId="97258808-7afd-451b-a707-8a569ee59dbc" providerId="ADAL" clId="{5B51D7A1-5A00-4C71-A2EE-AC72043167D3}" dt="2025-01-02T21:57:12.563" v="2369"/>
        <pc:sldMkLst>
          <pc:docMk/>
          <pc:sldMk cId="2424579344" sldId="310"/>
        </pc:sldMkLst>
        <pc:spChg chg="mod">
          <ac:chgData name="Sanjurjo Barrio, Alicia (349B-Affiliate)" userId="97258808-7afd-451b-a707-8a569ee59dbc" providerId="ADAL" clId="{5B51D7A1-5A00-4C71-A2EE-AC72043167D3}" dt="2025-01-02T17:25:23.788" v="660" actId="1076"/>
          <ac:spMkLst>
            <pc:docMk/>
            <pc:sldMk cId="2424579344" sldId="310"/>
            <ac:spMk id="2" creationId="{7966B0A6-97AB-A1BB-81AE-72C5E1398FC4}"/>
          </ac:spMkLst>
        </pc:spChg>
        <pc:spChg chg="mod">
          <ac:chgData name="Sanjurjo Barrio, Alicia (349B-Affiliate)" userId="97258808-7afd-451b-a707-8a569ee59dbc" providerId="ADAL" clId="{5B51D7A1-5A00-4C71-A2EE-AC72043167D3}" dt="2025-01-02T17:25:23.788" v="660" actId="1076"/>
          <ac:spMkLst>
            <pc:docMk/>
            <pc:sldMk cId="2424579344" sldId="310"/>
            <ac:spMk id="3" creationId="{300746C2-59FB-B169-2E25-0561CFB089C8}"/>
          </ac:spMkLst>
        </pc:spChg>
        <pc:spChg chg="mod">
          <ac:chgData name="Sanjurjo Barrio, Alicia (349B-Affiliate)" userId="97258808-7afd-451b-a707-8a569ee59dbc" providerId="ADAL" clId="{5B51D7A1-5A00-4C71-A2EE-AC72043167D3}" dt="2025-01-02T17:25:23.788" v="660" actId="1076"/>
          <ac:spMkLst>
            <pc:docMk/>
            <pc:sldMk cId="2424579344" sldId="310"/>
            <ac:spMk id="5" creationId="{22AD579B-6380-2A7D-38E6-5CAE6F9CF0D9}"/>
          </ac:spMkLst>
        </pc:spChg>
        <pc:spChg chg="mod">
          <ac:chgData name="Sanjurjo Barrio, Alicia (349B-Affiliate)" userId="97258808-7afd-451b-a707-8a569ee59dbc" providerId="ADAL" clId="{5B51D7A1-5A00-4C71-A2EE-AC72043167D3}" dt="2025-01-02T17:25:40.318" v="663" actId="1076"/>
          <ac:spMkLst>
            <pc:docMk/>
            <pc:sldMk cId="2424579344" sldId="310"/>
            <ac:spMk id="6" creationId="{2F5704E7-A249-3853-C19C-A3B28C701CA0}"/>
          </ac:spMkLst>
        </pc:spChg>
        <pc:spChg chg="mod">
          <ac:chgData name="Sanjurjo Barrio, Alicia (349B-Affiliate)" userId="97258808-7afd-451b-a707-8a569ee59dbc" providerId="ADAL" clId="{5B51D7A1-5A00-4C71-A2EE-AC72043167D3}" dt="2025-01-02T17:25:40.318" v="663" actId="1076"/>
          <ac:spMkLst>
            <pc:docMk/>
            <pc:sldMk cId="2424579344" sldId="310"/>
            <ac:spMk id="7" creationId="{3AF9AE55-8B5C-C834-DD09-AF81C69D17B4}"/>
          </ac:spMkLst>
        </pc:spChg>
        <pc:spChg chg="mod">
          <ac:chgData name="Sanjurjo Barrio, Alicia (349B-Affiliate)" userId="97258808-7afd-451b-a707-8a569ee59dbc" providerId="ADAL" clId="{5B51D7A1-5A00-4C71-A2EE-AC72043167D3}" dt="2025-01-02T17:24:53.570" v="654" actId="20577"/>
          <ac:spMkLst>
            <pc:docMk/>
            <pc:sldMk cId="2424579344" sldId="310"/>
            <ac:spMk id="8" creationId="{6B4AE3D0-7FDE-5463-E93E-8B9283FA52F1}"/>
          </ac:spMkLst>
        </pc:spChg>
        <pc:spChg chg="mod">
          <ac:chgData name="Sanjurjo Barrio, Alicia (349B-Affiliate)" userId="97258808-7afd-451b-a707-8a569ee59dbc" providerId="ADAL" clId="{5B51D7A1-5A00-4C71-A2EE-AC72043167D3}" dt="2025-01-02T17:25:32.357" v="662" actId="255"/>
          <ac:spMkLst>
            <pc:docMk/>
            <pc:sldMk cId="2424579344" sldId="310"/>
            <ac:spMk id="11" creationId="{B48012B7-49C1-5C87-DFE9-C5CA973BA57C}"/>
          </ac:spMkLst>
        </pc:spChg>
        <pc:cxnChg chg="mod">
          <ac:chgData name="Sanjurjo Barrio, Alicia (349B-Affiliate)" userId="97258808-7afd-451b-a707-8a569ee59dbc" providerId="ADAL" clId="{5B51D7A1-5A00-4C71-A2EE-AC72043167D3}" dt="2025-01-02T17:25:12.061" v="658" actId="14100"/>
          <ac:cxnSpMkLst>
            <pc:docMk/>
            <pc:sldMk cId="2424579344" sldId="310"/>
            <ac:cxnSpMk id="9" creationId="{3C9F017F-0917-04A0-461C-ECA4BD461763}"/>
          </ac:cxnSpMkLst>
        </pc:cxnChg>
      </pc:sldChg>
      <pc:sldChg chg="modSp add del mod ord">
        <pc:chgData name="Sanjurjo Barrio, Alicia (349B-Affiliate)" userId="97258808-7afd-451b-a707-8a569ee59dbc" providerId="ADAL" clId="{5B51D7A1-5A00-4C71-A2EE-AC72043167D3}" dt="2025-01-02T20:36:42.534" v="1764" actId="2696"/>
        <pc:sldMkLst>
          <pc:docMk/>
          <pc:sldMk cId="1667833450" sldId="311"/>
        </pc:sldMkLst>
      </pc:sldChg>
      <pc:sldChg chg="addSp delSp modSp add mod ord">
        <pc:chgData name="Sanjurjo Barrio, Alicia (349B-Affiliate)" userId="97258808-7afd-451b-a707-8a569ee59dbc" providerId="ADAL" clId="{5B51D7A1-5A00-4C71-A2EE-AC72043167D3}" dt="2025-01-15T17:43:33.901" v="2784"/>
        <pc:sldMkLst>
          <pc:docMk/>
          <pc:sldMk cId="1510638740" sldId="312"/>
        </pc:sldMkLst>
        <pc:spChg chg="add del mod">
          <ac:chgData name="Sanjurjo Barrio, Alicia (349B-Affiliate)" userId="97258808-7afd-451b-a707-8a569ee59dbc" providerId="ADAL" clId="{5B51D7A1-5A00-4C71-A2EE-AC72043167D3}" dt="2025-01-02T21:58:02.839" v="2413" actId="20577"/>
          <ac:spMkLst>
            <pc:docMk/>
            <pc:sldMk cId="1510638740" sldId="312"/>
            <ac:spMk id="7" creationId="{BC85A041-D1BC-2127-DEF4-3A141224FFD4}"/>
          </ac:spMkLst>
        </pc:spChg>
        <pc:spChg chg="mod">
          <ac:chgData name="Sanjurjo Barrio, Alicia (349B-Affiliate)" userId="97258808-7afd-451b-a707-8a569ee59dbc" providerId="ADAL" clId="{5B51D7A1-5A00-4C71-A2EE-AC72043167D3}" dt="2025-01-02T17:28:03.690" v="708" actId="1076"/>
          <ac:spMkLst>
            <pc:docMk/>
            <pc:sldMk cId="1510638740" sldId="312"/>
            <ac:spMk id="8" creationId="{8F752C91-1711-9530-1938-15ED364B6931}"/>
          </ac:spMkLst>
        </pc:spChg>
      </pc:sldChg>
      <pc:sldChg chg="modSp add mod ord">
        <pc:chgData name="Sanjurjo Barrio, Alicia (349B-Affiliate)" userId="97258808-7afd-451b-a707-8a569ee59dbc" providerId="ADAL" clId="{5B51D7A1-5A00-4C71-A2EE-AC72043167D3}" dt="2025-01-15T17:43:25.628" v="2782"/>
        <pc:sldMkLst>
          <pc:docMk/>
          <pc:sldMk cId="1494944839" sldId="313"/>
        </pc:sldMkLst>
        <pc:spChg chg="mod">
          <ac:chgData name="Sanjurjo Barrio, Alicia (349B-Affiliate)" userId="97258808-7afd-451b-a707-8a569ee59dbc" providerId="ADAL" clId="{5B51D7A1-5A00-4C71-A2EE-AC72043167D3}" dt="2025-01-02T21:51:51.409" v="2043" actId="20577"/>
          <ac:spMkLst>
            <pc:docMk/>
            <pc:sldMk cId="1494944839" sldId="313"/>
            <ac:spMk id="7" creationId="{2110FBA1-0C0D-7641-B7AC-729DD7822FC4}"/>
          </ac:spMkLst>
        </pc:spChg>
        <pc:spChg chg="mod">
          <ac:chgData name="Sanjurjo Barrio, Alicia (349B-Affiliate)" userId="97258808-7afd-451b-a707-8a569ee59dbc" providerId="ADAL" clId="{5B51D7A1-5A00-4C71-A2EE-AC72043167D3}" dt="2025-01-02T21:48:36.918" v="2002" actId="12"/>
          <ac:spMkLst>
            <pc:docMk/>
            <pc:sldMk cId="1494944839" sldId="313"/>
            <ac:spMk id="10" creationId="{4DB7F8DE-87F7-4C32-3157-EC7A130E7A13}"/>
          </ac:spMkLst>
        </pc:spChg>
      </pc:sldChg>
      <pc:sldChg chg="addSp modSp add mod ord">
        <pc:chgData name="Sanjurjo Barrio, Alicia (349B-Affiliate)" userId="97258808-7afd-451b-a707-8a569ee59dbc" providerId="ADAL" clId="{5B51D7A1-5A00-4C71-A2EE-AC72043167D3}" dt="2025-01-15T17:43:25.628" v="2782"/>
        <pc:sldMkLst>
          <pc:docMk/>
          <pc:sldMk cId="3316375541" sldId="314"/>
        </pc:sldMkLst>
        <pc:spChg chg="add mod">
          <ac:chgData name="Sanjurjo Barrio, Alicia (349B-Affiliate)" userId="97258808-7afd-451b-a707-8a569ee59dbc" providerId="ADAL" clId="{5B51D7A1-5A00-4C71-A2EE-AC72043167D3}" dt="2025-01-02T20:33:38.089" v="1643" actId="14100"/>
          <ac:spMkLst>
            <pc:docMk/>
            <pc:sldMk cId="3316375541" sldId="314"/>
            <ac:spMk id="2" creationId="{EC86DFDC-1644-AB63-9436-B5DD0C0E460A}"/>
          </ac:spMkLst>
        </pc:spChg>
        <pc:spChg chg="add mod">
          <ac:chgData name="Sanjurjo Barrio, Alicia (349B-Affiliate)" userId="97258808-7afd-451b-a707-8a569ee59dbc" providerId="ADAL" clId="{5B51D7A1-5A00-4C71-A2EE-AC72043167D3}" dt="2025-01-02T20:33:31.517" v="1641" actId="14100"/>
          <ac:spMkLst>
            <pc:docMk/>
            <pc:sldMk cId="3316375541" sldId="314"/>
            <ac:spMk id="3" creationId="{422F7054-039A-6879-737B-45FDDB17738C}"/>
          </ac:spMkLst>
        </pc:spChg>
        <pc:spChg chg="mod">
          <ac:chgData name="Sanjurjo Barrio, Alicia (349B-Affiliate)" userId="97258808-7afd-451b-a707-8a569ee59dbc" providerId="ADAL" clId="{5B51D7A1-5A00-4C71-A2EE-AC72043167D3}" dt="2025-01-02T20:33:33.938" v="1642" actId="14100"/>
          <ac:spMkLst>
            <pc:docMk/>
            <pc:sldMk cId="3316375541" sldId="314"/>
            <ac:spMk id="7" creationId="{81B052A8-A47C-7FDE-2DE8-B41115B2339A}"/>
          </ac:spMkLst>
        </pc:spChg>
        <pc:spChg chg="mod">
          <ac:chgData name="Sanjurjo Barrio, Alicia (349B-Affiliate)" userId="97258808-7afd-451b-a707-8a569ee59dbc" providerId="ADAL" clId="{5B51D7A1-5A00-4C71-A2EE-AC72043167D3}" dt="2025-01-02T20:30:47.878" v="1598" actId="20577"/>
          <ac:spMkLst>
            <pc:docMk/>
            <pc:sldMk cId="3316375541" sldId="314"/>
            <ac:spMk id="8" creationId="{A4504466-DF91-7DF6-7AF6-0FF6D8714B87}"/>
          </ac:spMkLst>
        </pc:spChg>
      </pc:sldChg>
      <pc:sldChg chg="addSp delSp modSp add mod ord">
        <pc:chgData name="Sanjurjo Barrio, Alicia (349B-Affiliate)" userId="97258808-7afd-451b-a707-8a569ee59dbc" providerId="ADAL" clId="{5B51D7A1-5A00-4C71-A2EE-AC72043167D3}" dt="2025-01-15T18:02:35.970" v="3338" actId="1076"/>
        <pc:sldMkLst>
          <pc:docMk/>
          <pc:sldMk cId="3517695706" sldId="315"/>
        </pc:sldMkLst>
        <pc:spChg chg="add mod">
          <ac:chgData name="Sanjurjo Barrio, Alicia (349B-Affiliate)" userId="97258808-7afd-451b-a707-8a569ee59dbc" providerId="ADAL" clId="{5B51D7A1-5A00-4C71-A2EE-AC72043167D3}" dt="2025-01-15T17:59:03.776" v="3226" actId="1076"/>
          <ac:spMkLst>
            <pc:docMk/>
            <pc:sldMk cId="3517695706" sldId="315"/>
            <ac:spMk id="3" creationId="{6087448F-6971-6D09-8050-81D4E7DED445}"/>
          </ac:spMkLst>
        </pc:spChg>
        <pc:spChg chg="add mod">
          <ac:chgData name="Sanjurjo Barrio, Alicia (349B-Affiliate)" userId="97258808-7afd-451b-a707-8a569ee59dbc" providerId="ADAL" clId="{5B51D7A1-5A00-4C71-A2EE-AC72043167D3}" dt="2025-01-15T17:58:40.548" v="3225" actId="1076"/>
          <ac:spMkLst>
            <pc:docMk/>
            <pc:sldMk cId="3517695706" sldId="315"/>
            <ac:spMk id="6" creationId="{A3B0E877-95F0-F243-DC9B-C1BBE5DD752B}"/>
          </ac:spMkLst>
        </pc:spChg>
        <pc:spChg chg="mod">
          <ac:chgData name="Sanjurjo Barrio, Alicia (349B-Affiliate)" userId="97258808-7afd-451b-a707-8a569ee59dbc" providerId="ADAL" clId="{5B51D7A1-5A00-4C71-A2EE-AC72043167D3}" dt="2025-01-15T17:56:45.913" v="3169" actId="1076"/>
          <ac:spMkLst>
            <pc:docMk/>
            <pc:sldMk cId="3517695706" sldId="315"/>
            <ac:spMk id="7" creationId="{908727C7-237E-906D-BD56-4F46FB12649E}"/>
          </ac:spMkLst>
        </pc:spChg>
        <pc:spChg chg="mod">
          <ac:chgData name="Sanjurjo Barrio, Alicia (349B-Affiliate)" userId="97258808-7afd-451b-a707-8a569ee59dbc" providerId="ADAL" clId="{5B51D7A1-5A00-4C71-A2EE-AC72043167D3}" dt="2025-01-15T17:56:48.777" v="3170" actId="20577"/>
          <ac:spMkLst>
            <pc:docMk/>
            <pc:sldMk cId="3517695706" sldId="315"/>
            <ac:spMk id="8" creationId="{1B3E05FC-BCDF-C997-2B33-7A6CD3F5E0F8}"/>
          </ac:spMkLst>
        </pc:spChg>
        <pc:spChg chg="add mod">
          <ac:chgData name="Sanjurjo Barrio, Alicia (349B-Affiliate)" userId="97258808-7afd-451b-a707-8a569ee59dbc" providerId="ADAL" clId="{5B51D7A1-5A00-4C71-A2EE-AC72043167D3}" dt="2025-01-15T17:58:40.548" v="3225" actId="1076"/>
          <ac:spMkLst>
            <pc:docMk/>
            <pc:sldMk cId="3517695706" sldId="315"/>
            <ac:spMk id="13" creationId="{8720A0AF-EA6A-86BA-708F-83686FD0B082}"/>
          </ac:spMkLst>
        </pc:spChg>
        <pc:spChg chg="add mod">
          <ac:chgData name="Sanjurjo Barrio, Alicia (349B-Affiliate)" userId="97258808-7afd-451b-a707-8a569ee59dbc" providerId="ADAL" clId="{5B51D7A1-5A00-4C71-A2EE-AC72043167D3}" dt="2025-01-15T17:58:40.548" v="3225" actId="1076"/>
          <ac:spMkLst>
            <pc:docMk/>
            <pc:sldMk cId="3517695706" sldId="315"/>
            <ac:spMk id="18" creationId="{4EE914ED-30A0-A47B-2425-CA51DC23B0D1}"/>
          </ac:spMkLst>
        </pc:spChg>
        <pc:spChg chg="add mod">
          <ac:chgData name="Sanjurjo Barrio, Alicia (349B-Affiliate)" userId="97258808-7afd-451b-a707-8a569ee59dbc" providerId="ADAL" clId="{5B51D7A1-5A00-4C71-A2EE-AC72043167D3}" dt="2025-01-15T17:59:03.776" v="3226" actId="1076"/>
          <ac:spMkLst>
            <pc:docMk/>
            <pc:sldMk cId="3517695706" sldId="315"/>
            <ac:spMk id="19" creationId="{77109DF1-38A0-D5E4-A713-0921C9DF7B6F}"/>
          </ac:spMkLst>
        </pc:spChg>
        <pc:spChg chg="add mod">
          <ac:chgData name="Sanjurjo Barrio, Alicia (349B-Affiliate)" userId="97258808-7afd-451b-a707-8a569ee59dbc" providerId="ADAL" clId="{5B51D7A1-5A00-4C71-A2EE-AC72043167D3}" dt="2025-01-15T17:58:40.548" v="3225" actId="1076"/>
          <ac:spMkLst>
            <pc:docMk/>
            <pc:sldMk cId="3517695706" sldId="315"/>
            <ac:spMk id="20" creationId="{234D9AEB-B0E5-3234-0C62-D61F33E18898}"/>
          </ac:spMkLst>
        </pc:spChg>
        <pc:spChg chg="add mod">
          <ac:chgData name="Sanjurjo Barrio, Alicia (349B-Affiliate)" userId="97258808-7afd-451b-a707-8a569ee59dbc" providerId="ADAL" clId="{5B51D7A1-5A00-4C71-A2EE-AC72043167D3}" dt="2025-01-15T18:00:05.510" v="3237" actId="688"/>
          <ac:spMkLst>
            <pc:docMk/>
            <pc:sldMk cId="3517695706" sldId="315"/>
            <ac:spMk id="21" creationId="{4E87C7ED-2DEC-7844-D68B-209A3C8F80FF}"/>
          </ac:spMkLst>
        </pc:spChg>
        <pc:spChg chg="add mod">
          <ac:chgData name="Sanjurjo Barrio, Alicia (349B-Affiliate)" userId="97258808-7afd-451b-a707-8a569ee59dbc" providerId="ADAL" clId="{5B51D7A1-5A00-4C71-A2EE-AC72043167D3}" dt="2025-01-15T18:02:35.970" v="3338" actId="1076"/>
          <ac:spMkLst>
            <pc:docMk/>
            <pc:sldMk cId="3517695706" sldId="315"/>
            <ac:spMk id="22" creationId="{B5B6AA51-ACE6-2B38-E02D-9E2DED626869}"/>
          </ac:spMkLst>
        </pc:spChg>
        <pc:picChg chg="add mod">
          <ac:chgData name="Sanjurjo Barrio, Alicia (349B-Affiliate)" userId="97258808-7afd-451b-a707-8a569ee59dbc" providerId="ADAL" clId="{5B51D7A1-5A00-4C71-A2EE-AC72043167D3}" dt="2025-01-15T17:58:40.548" v="3225" actId="1076"/>
          <ac:picMkLst>
            <pc:docMk/>
            <pc:sldMk cId="3517695706" sldId="315"/>
            <ac:picMk id="5" creationId="{E022C72C-035A-0862-BE67-E6394CC4610B}"/>
          </ac:picMkLst>
        </pc:picChg>
        <pc:picChg chg="add mod">
          <ac:chgData name="Sanjurjo Barrio, Alicia (349B-Affiliate)" userId="97258808-7afd-451b-a707-8a569ee59dbc" providerId="ADAL" clId="{5B51D7A1-5A00-4C71-A2EE-AC72043167D3}" dt="2025-01-15T17:58:40.548" v="3225" actId="1076"/>
          <ac:picMkLst>
            <pc:docMk/>
            <pc:sldMk cId="3517695706" sldId="315"/>
            <ac:picMk id="10" creationId="{7C37990C-2377-8E9F-5666-F21ABB29CFCB}"/>
          </ac:picMkLst>
        </pc:picChg>
        <pc:picChg chg="add mod">
          <ac:chgData name="Sanjurjo Barrio, Alicia (349B-Affiliate)" userId="97258808-7afd-451b-a707-8a569ee59dbc" providerId="ADAL" clId="{5B51D7A1-5A00-4C71-A2EE-AC72043167D3}" dt="2025-01-15T17:58:40.548" v="3225" actId="1076"/>
          <ac:picMkLst>
            <pc:docMk/>
            <pc:sldMk cId="3517695706" sldId="315"/>
            <ac:picMk id="11" creationId="{C1A3B3BA-7F4D-3B43-097E-93E1BFCB9CF6}"/>
          </ac:picMkLst>
        </pc:picChg>
        <pc:picChg chg="add mod">
          <ac:chgData name="Sanjurjo Barrio, Alicia (349B-Affiliate)" userId="97258808-7afd-451b-a707-8a569ee59dbc" providerId="ADAL" clId="{5B51D7A1-5A00-4C71-A2EE-AC72043167D3}" dt="2025-01-15T17:59:03.776" v="3226" actId="1076"/>
          <ac:picMkLst>
            <pc:docMk/>
            <pc:sldMk cId="3517695706" sldId="315"/>
            <ac:picMk id="1025" creationId="{3D3B8F81-AE36-47C4-2EE8-579D98A2A290}"/>
          </ac:picMkLst>
        </pc:picChg>
      </pc:sldChg>
      <pc:sldChg chg="addSp delSp modSp add mod modNotesTx">
        <pc:chgData name="Sanjurjo Barrio, Alicia (349B-Affiliate)" userId="97258808-7afd-451b-a707-8a569ee59dbc" providerId="ADAL" clId="{5B51D7A1-5A00-4C71-A2EE-AC72043167D3}" dt="2025-01-16T19:35:45.698" v="3854" actId="20577"/>
        <pc:sldMkLst>
          <pc:docMk/>
          <pc:sldMk cId="2042221847" sldId="316"/>
        </pc:sldMkLst>
        <pc:spChg chg="mod">
          <ac:chgData name="Sanjurjo Barrio, Alicia (349B-Affiliate)" userId="97258808-7afd-451b-a707-8a569ee59dbc" providerId="ADAL" clId="{5B51D7A1-5A00-4C71-A2EE-AC72043167D3}" dt="2025-01-16T19:35:45.698" v="3854" actId="20577"/>
          <ac:spMkLst>
            <pc:docMk/>
            <pc:sldMk cId="2042221847" sldId="316"/>
            <ac:spMk id="7" creationId="{75C26567-41C3-3CE6-4B75-602CE8388C87}"/>
          </ac:spMkLst>
        </pc:spChg>
        <pc:spChg chg="mod">
          <ac:chgData name="Sanjurjo Barrio, Alicia (349B-Affiliate)" userId="97258808-7afd-451b-a707-8a569ee59dbc" providerId="ADAL" clId="{5B51D7A1-5A00-4C71-A2EE-AC72043167D3}" dt="2025-01-15T18:03:46.242" v="3357" actId="20577"/>
          <ac:spMkLst>
            <pc:docMk/>
            <pc:sldMk cId="2042221847" sldId="316"/>
            <ac:spMk id="8" creationId="{120CF5F7-EB69-045E-C1AC-BCB00DEE2411}"/>
          </ac:spMkLst>
        </pc:spChg>
        <pc:picChg chg="add mod">
          <ac:chgData name="Sanjurjo Barrio, Alicia (349B-Affiliate)" userId="97258808-7afd-451b-a707-8a569ee59dbc" providerId="ADAL" clId="{5B51D7A1-5A00-4C71-A2EE-AC72043167D3}" dt="2025-01-15T18:28:16.900" v="3510" actId="1076"/>
          <ac:picMkLst>
            <pc:docMk/>
            <pc:sldMk cId="2042221847" sldId="316"/>
            <ac:picMk id="15" creationId="{C4F06F34-60BC-CF07-8412-8E70318D39F4}"/>
          </ac:picMkLst>
        </pc:picChg>
      </pc:sldChg>
      <pc:sldChg chg="delSp modSp add mod">
        <pc:chgData name="Sanjurjo Barrio, Alicia (349B-Affiliate)" userId="97258808-7afd-451b-a707-8a569ee59dbc" providerId="ADAL" clId="{5B51D7A1-5A00-4C71-A2EE-AC72043167D3}" dt="2025-01-16T19:21:10.981" v="3613" actId="113"/>
        <pc:sldMkLst>
          <pc:docMk/>
          <pc:sldMk cId="543577587" sldId="317"/>
        </pc:sldMkLst>
        <pc:spChg chg="mod">
          <ac:chgData name="Sanjurjo Barrio, Alicia (349B-Affiliate)" userId="97258808-7afd-451b-a707-8a569ee59dbc" providerId="ADAL" clId="{5B51D7A1-5A00-4C71-A2EE-AC72043167D3}" dt="2025-01-16T19:21:10.981" v="3613" actId="113"/>
          <ac:spMkLst>
            <pc:docMk/>
            <pc:sldMk cId="543577587" sldId="317"/>
            <ac:spMk id="7" creationId="{358571F7-4B08-CDC1-AE63-44A1A7098BE6}"/>
          </ac:spMkLst>
        </pc:spChg>
        <pc:spChg chg="mod">
          <ac:chgData name="Sanjurjo Barrio, Alicia (349B-Affiliate)" userId="97258808-7afd-451b-a707-8a569ee59dbc" providerId="ADAL" clId="{5B51D7A1-5A00-4C71-A2EE-AC72043167D3}" dt="2025-01-15T22:35:03.776" v="3528" actId="20577"/>
          <ac:spMkLst>
            <pc:docMk/>
            <pc:sldMk cId="543577587" sldId="317"/>
            <ac:spMk id="8" creationId="{B348C745-0199-EA62-20E9-E71D71F9B161}"/>
          </ac:spMkLst>
        </pc:spChg>
      </pc:sldChg>
      <pc:sldChg chg="addSp delSp modSp add mod">
        <pc:chgData name="Sanjurjo Barrio, Alicia (349B-Affiliate)" userId="97258808-7afd-451b-a707-8a569ee59dbc" providerId="ADAL" clId="{5B51D7A1-5A00-4C71-A2EE-AC72043167D3}" dt="2025-01-16T19:45:41.694" v="3878" actId="113"/>
        <pc:sldMkLst>
          <pc:docMk/>
          <pc:sldMk cId="3442481880" sldId="318"/>
        </pc:sldMkLst>
        <pc:spChg chg="add mod">
          <ac:chgData name="Sanjurjo Barrio, Alicia (349B-Affiliate)" userId="97258808-7afd-451b-a707-8a569ee59dbc" providerId="ADAL" clId="{5B51D7A1-5A00-4C71-A2EE-AC72043167D3}" dt="2025-01-16T19:28:00.439" v="3755" actId="113"/>
          <ac:spMkLst>
            <pc:docMk/>
            <pc:sldMk cId="3442481880" sldId="318"/>
            <ac:spMk id="3" creationId="{84A4E2F3-428F-EEB6-EC21-E76FDD753264}"/>
          </ac:spMkLst>
        </pc:spChg>
        <pc:spChg chg="add mod">
          <ac:chgData name="Sanjurjo Barrio, Alicia (349B-Affiliate)" userId="97258808-7afd-451b-a707-8a569ee59dbc" providerId="ADAL" clId="{5B51D7A1-5A00-4C71-A2EE-AC72043167D3}" dt="2025-01-16T19:32:45.967" v="3827" actId="1076"/>
          <ac:spMkLst>
            <pc:docMk/>
            <pc:sldMk cId="3442481880" sldId="318"/>
            <ac:spMk id="5" creationId="{A8F65586-93C8-5891-DE4D-61F059E0B4DA}"/>
          </ac:spMkLst>
        </pc:spChg>
        <pc:spChg chg="add mod">
          <ac:chgData name="Sanjurjo Barrio, Alicia (349B-Affiliate)" userId="97258808-7afd-451b-a707-8a569ee59dbc" providerId="ADAL" clId="{5B51D7A1-5A00-4C71-A2EE-AC72043167D3}" dt="2025-01-16T19:33:09.654" v="3832" actId="1076"/>
          <ac:spMkLst>
            <pc:docMk/>
            <pc:sldMk cId="3442481880" sldId="318"/>
            <ac:spMk id="6" creationId="{D7550520-6B9E-4679-104C-F3551368A598}"/>
          </ac:spMkLst>
        </pc:spChg>
        <pc:spChg chg="mod">
          <ac:chgData name="Sanjurjo Barrio, Alicia (349B-Affiliate)" userId="97258808-7afd-451b-a707-8a569ee59dbc" providerId="ADAL" clId="{5B51D7A1-5A00-4C71-A2EE-AC72043167D3}" dt="2025-01-16T19:45:41.694" v="3878" actId="113"/>
          <ac:spMkLst>
            <pc:docMk/>
            <pc:sldMk cId="3442481880" sldId="318"/>
            <ac:spMk id="7" creationId="{8BD9B353-B30B-9544-4EDB-F8FAF73AFA64}"/>
          </ac:spMkLst>
        </pc:spChg>
        <pc:spChg chg="mod">
          <ac:chgData name="Sanjurjo Barrio, Alicia (349B-Affiliate)" userId="97258808-7afd-451b-a707-8a569ee59dbc" providerId="ADAL" clId="{5B51D7A1-5A00-4C71-A2EE-AC72043167D3}" dt="2025-01-16T19:23:08.163" v="3697" actId="14100"/>
          <ac:spMkLst>
            <pc:docMk/>
            <pc:sldMk cId="3442481880" sldId="318"/>
            <ac:spMk id="8" creationId="{6ABB971D-7783-60C6-1AE6-6565314C2805}"/>
          </ac:spMkLst>
        </pc:spChg>
        <pc:spChg chg="add mod">
          <ac:chgData name="Sanjurjo Barrio, Alicia (349B-Affiliate)" userId="97258808-7afd-451b-a707-8a569ee59dbc" providerId="ADAL" clId="{5B51D7A1-5A00-4C71-A2EE-AC72043167D3}" dt="2025-01-16T19:32:52.761" v="3829" actId="1076"/>
          <ac:spMkLst>
            <pc:docMk/>
            <pc:sldMk cId="3442481880" sldId="318"/>
            <ac:spMk id="10" creationId="{FEB36ACE-574D-A764-BC17-91D18C6315BB}"/>
          </ac:spMkLst>
        </pc:spChg>
        <pc:spChg chg="add mod">
          <ac:chgData name="Sanjurjo Barrio, Alicia (349B-Affiliate)" userId="97258808-7afd-451b-a707-8a569ee59dbc" providerId="ADAL" clId="{5B51D7A1-5A00-4C71-A2EE-AC72043167D3}" dt="2025-01-16T19:33:22.991" v="3834" actId="207"/>
          <ac:spMkLst>
            <pc:docMk/>
            <pc:sldMk cId="3442481880" sldId="318"/>
            <ac:spMk id="11" creationId="{5FB2B4CB-BD1C-6C88-673A-2A50BE1CFAC7}"/>
          </ac:spMkLst>
        </pc:spChg>
        <pc:spChg chg="add mod">
          <ac:chgData name="Sanjurjo Barrio, Alicia (349B-Affiliate)" userId="97258808-7afd-451b-a707-8a569ee59dbc" providerId="ADAL" clId="{5B51D7A1-5A00-4C71-A2EE-AC72043167D3}" dt="2025-01-16T19:33:03.064" v="3831" actId="1076"/>
          <ac:spMkLst>
            <pc:docMk/>
            <pc:sldMk cId="3442481880" sldId="318"/>
            <ac:spMk id="13" creationId="{9E86098D-1B8D-ED94-63EA-8DE306FBE1E0}"/>
          </ac:spMkLst>
        </pc:spChg>
        <pc:spChg chg="add mod">
          <ac:chgData name="Sanjurjo Barrio, Alicia (349B-Affiliate)" userId="97258808-7afd-451b-a707-8a569ee59dbc" providerId="ADAL" clId="{5B51D7A1-5A00-4C71-A2EE-AC72043167D3}" dt="2025-01-16T19:31:41.163" v="3811" actId="1076"/>
          <ac:spMkLst>
            <pc:docMk/>
            <pc:sldMk cId="3442481880" sldId="318"/>
            <ac:spMk id="15" creationId="{0BCF8D4A-CEE1-5A5A-B862-8A6D1FA07609}"/>
          </ac:spMkLst>
        </pc:spChg>
        <pc:spChg chg="add mod">
          <ac:chgData name="Sanjurjo Barrio, Alicia (349B-Affiliate)" userId="97258808-7afd-451b-a707-8a569ee59dbc" providerId="ADAL" clId="{5B51D7A1-5A00-4C71-A2EE-AC72043167D3}" dt="2025-01-16T19:33:52.284" v="3841" actId="1076"/>
          <ac:spMkLst>
            <pc:docMk/>
            <pc:sldMk cId="3442481880" sldId="318"/>
            <ac:spMk id="16" creationId="{31246150-4A4F-467F-E62E-8DF58AACB8E2}"/>
          </ac:spMkLst>
        </pc:spChg>
        <pc:spChg chg="add mod">
          <ac:chgData name="Sanjurjo Barrio, Alicia (349B-Affiliate)" userId="97258808-7afd-451b-a707-8a569ee59dbc" providerId="ADAL" clId="{5B51D7A1-5A00-4C71-A2EE-AC72043167D3}" dt="2025-01-16T19:34:11.401" v="3848" actId="1076"/>
          <ac:spMkLst>
            <pc:docMk/>
            <pc:sldMk cId="3442481880" sldId="318"/>
            <ac:spMk id="17" creationId="{718056B6-2136-3C99-FD79-DE199CD0CAD0}"/>
          </ac:spMkLst>
        </pc:spChg>
      </pc:sldChg>
      <pc:sldChg chg="delSp modSp add del mod">
        <pc:chgData name="Sanjurjo Barrio, Alicia (349B-Affiliate)" userId="97258808-7afd-451b-a707-8a569ee59dbc" providerId="ADAL" clId="{5B51D7A1-5A00-4C71-A2EE-AC72043167D3}" dt="2025-01-16T19:46:40.395" v="3883" actId="2696"/>
        <pc:sldMkLst>
          <pc:docMk/>
          <pc:sldMk cId="3985860402" sldId="319"/>
        </pc:sldMkLst>
      </pc:sldChg>
    </pc:docChg>
  </pc:docChgLst>
  <pc:docChgLst>
    <pc:chgData name="Sanjurjo Barrio, Alicia (349B-Affiliate)" userId="97258808-7afd-451b-a707-8a569ee59dbc" providerId="ADAL" clId="{D99079E8-95F5-4410-B76C-F37BA9D58C1F}"/>
    <pc:docChg chg="undo redo custSel addSld modSld sldOrd">
      <pc:chgData name="Sanjurjo Barrio, Alicia (349B-Affiliate)" userId="97258808-7afd-451b-a707-8a569ee59dbc" providerId="ADAL" clId="{D99079E8-95F5-4410-B76C-F37BA9D58C1F}" dt="2025-01-30T19:33:56.661" v="3985" actId="114"/>
      <pc:docMkLst>
        <pc:docMk/>
      </pc:docMkLst>
      <pc:sldChg chg="modSp mod">
        <pc:chgData name="Sanjurjo Barrio, Alicia (349B-Affiliate)" userId="97258808-7afd-451b-a707-8a569ee59dbc" providerId="ADAL" clId="{D99079E8-95F5-4410-B76C-F37BA9D58C1F}" dt="2025-01-30T17:47:31.070" v="29" actId="20577"/>
        <pc:sldMkLst>
          <pc:docMk/>
          <pc:sldMk cId="1301117103" sldId="257"/>
        </pc:sldMkLst>
        <pc:spChg chg="mod">
          <ac:chgData name="Sanjurjo Barrio, Alicia (349B-Affiliate)" userId="97258808-7afd-451b-a707-8a569ee59dbc" providerId="ADAL" clId="{D99079E8-95F5-4410-B76C-F37BA9D58C1F}" dt="2025-01-30T17:46:46.465" v="20" actId="20577"/>
          <ac:spMkLst>
            <pc:docMk/>
            <pc:sldMk cId="1301117103" sldId="257"/>
            <ac:spMk id="3" creationId="{2B571E81-BFC0-A108-3EE4-2183025540FD}"/>
          </ac:spMkLst>
        </pc:spChg>
        <pc:spChg chg="mod">
          <ac:chgData name="Sanjurjo Barrio, Alicia (349B-Affiliate)" userId="97258808-7afd-451b-a707-8a569ee59dbc" providerId="ADAL" clId="{D99079E8-95F5-4410-B76C-F37BA9D58C1F}" dt="2025-01-30T17:47:31.070" v="29" actId="20577"/>
          <ac:spMkLst>
            <pc:docMk/>
            <pc:sldMk cId="1301117103" sldId="257"/>
            <ac:spMk id="5" creationId="{933CDEDD-0AD5-3176-AD1F-20D9280387F5}"/>
          </ac:spMkLst>
        </pc:spChg>
      </pc:sldChg>
      <pc:sldChg chg="ord">
        <pc:chgData name="Sanjurjo Barrio, Alicia (349B-Affiliate)" userId="97258808-7afd-451b-a707-8a569ee59dbc" providerId="ADAL" clId="{D99079E8-95F5-4410-B76C-F37BA9D58C1F}" dt="2025-01-30T18:06:48.510" v="593"/>
        <pc:sldMkLst>
          <pc:docMk/>
          <pc:sldMk cId="1056442133" sldId="287"/>
        </pc:sldMkLst>
      </pc:sldChg>
      <pc:sldChg chg="modSp mod">
        <pc:chgData name="Sanjurjo Barrio, Alicia (349B-Affiliate)" userId="97258808-7afd-451b-a707-8a569ee59dbc" providerId="ADAL" clId="{D99079E8-95F5-4410-B76C-F37BA9D58C1F}" dt="2025-01-30T19:33:56.661" v="3985" actId="114"/>
        <pc:sldMkLst>
          <pc:docMk/>
          <pc:sldMk cId="124306470" sldId="301"/>
        </pc:sldMkLst>
        <pc:spChg chg="mod">
          <ac:chgData name="Sanjurjo Barrio, Alicia (349B-Affiliate)" userId="97258808-7afd-451b-a707-8a569ee59dbc" providerId="ADAL" clId="{D99079E8-95F5-4410-B76C-F37BA9D58C1F}" dt="2025-01-30T19:33:56.661" v="3985" actId="114"/>
          <ac:spMkLst>
            <pc:docMk/>
            <pc:sldMk cId="124306470" sldId="301"/>
            <ac:spMk id="2" creationId="{81B4F372-078A-D82B-C958-726521F22D61}"/>
          </ac:spMkLst>
        </pc:spChg>
      </pc:sldChg>
      <pc:sldChg chg="ord">
        <pc:chgData name="Sanjurjo Barrio, Alicia (349B-Affiliate)" userId="97258808-7afd-451b-a707-8a569ee59dbc" providerId="ADAL" clId="{D99079E8-95F5-4410-B76C-F37BA9D58C1F}" dt="2025-01-30T18:06:44.172" v="591"/>
        <pc:sldMkLst>
          <pc:docMk/>
          <pc:sldMk cId="2118907465" sldId="319"/>
        </pc:sldMkLst>
      </pc:sldChg>
      <pc:sldChg chg="modSp mod ord">
        <pc:chgData name="Sanjurjo Barrio, Alicia (349B-Affiliate)" userId="97258808-7afd-451b-a707-8a569ee59dbc" providerId="ADAL" clId="{D99079E8-95F5-4410-B76C-F37BA9D58C1F}" dt="2025-01-30T18:06:44.172" v="591"/>
        <pc:sldMkLst>
          <pc:docMk/>
          <pc:sldMk cId="4277335382" sldId="320"/>
        </pc:sldMkLst>
        <pc:spChg chg="mod">
          <ac:chgData name="Sanjurjo Barrio, Alicia (349B-Affiliate)" userId="97258808-7afd-451b-a707-8a569ee59dbc" providerId="ADAL" clId="{D99079E8-95F5-4410-B76C-F37BA9D58C1F}" dt="2025-01-30T17:49:59.409" v="50" actId="20577"/>
          <ac:spMkLst>
            <pc:docMk/>
            <pc:sldMk cId="4277335382" sldId="320"/>
            <ac:spMk id="8" creationId="{8D5A099F-98D8-F8C9-D233-FC7150FE43AF}"/>
          </ac:spMkLst>
        </pc:spChg>
        <pc:spChg chg="mod">
          <ac:chgData name="Sanjurjo Barrio, Alicia (349B-Affiliate)" userId="97258808-7afd-451b-a707-8a569ee59dbc" providerId="ADAL" clId="{D99079E8-95F5-4410-B76C-F37BA9D58C1F}" dt="2025-01-30T18:04:56.125" v="587" actId="1076"/>
          <ac:spMkLst>
            <pc:docMk/>
            <pc:sldMk cId="4277335382" sldId="320"/>
            <ac:spMk id="22" creationId="{39EC7547-8799-4F4C-0A9B-1A66E0DC68CE}"/>
          </ac:spMkLst>
        </pc:spChg>
        <pc:spChg chg="mod">
          <ac:chgData name="Sanjurjo Barrio, Alicia (349B-Affiliate)" userId="97258808-7afd-451b-a707-8a569ee59dbc" providerId="ADAL" clId="{D99079E8-95F5-4410-B76C-F37BA9D58C1F}" dt="2025-01-30T18:04:51.895" v="586" actId="1076"/>
          <ac:spMkLst>
            <pc:docMk/>
            <pc:sldMk cId="4277335382" sldId="320"/>
            <ac:spMk id="24" creationId="{02603A75-9B00-DAB7-4CEC-F829E5C3D6BB}"/>
          </ac:spMkLst>
        </pc:spChg>
      </pc:sldChg>
      <pc:sldChg chg="ord">
        <pc:chgData name="Sanjurjo Barrio, Alicia (349B-Affiliate)" userId="97258808-7afd-451b-a707-8a569ee59dbc" providerId="ADAL" clId="{D99079E8-95F5-4410-B76C-F37BA9D58C1F}" dt="2025-01-30T18:06:44.172" v="591"/>
        <pc:sldMkLst>
          <pc:docMk/>
          <pc:sldMk cId="2168592199" sldId="321"/>
        </pc:sldMkLst>
      </pc:sldChg>
      <pc:sldChg chg="ord">
        <pc:chgData name="Sanjurjo Barrio, Alicia (349B-Affiliate)" userId="97258808-7afd-451b-a707-8a569ee59dbc" providerId="ADAL" clId="{D99079E8-95F5-4410-B76C-F37BA9D58C1F}" dt="2025-01-30T18:07:03.115" v="595"/>
        <pc:sldMkLst>
          <pc:docMk/>
          <pc:sldMk cId="3227182817" sldId="322"/>
        </pc:sldMkLst>
      </pc:sldChg>
      <pc:sldChg chg="addSp delSp modSp mod">
        <pc:chgData name="Sanjurjo Barrio, Alicia (349B-Affiliate)" userId="97258808-7afd-451b-a707-8a569ee59dbc" providerId="ADAL" clId="{D99079E8-95F5-4410-B76C-F37BA9D58C1F}" dt="2025-01-30T18:44:47.782" v="1328" actId="1076"/>
        <pc:sldMkLst>
          <pc:docMk/>
          <pc:sldMk cId="2910799194" sldId="323"/>
        </pc:sldMkLst>
        <pc:spChg chg="mod">
          <ac:chgData name="Sanjurjo Barrio, Alicia (349B-Affiliate)" userId="97258808-7afd-451b-a707-8a569ee59dbc" providerId="ADAL" clId="{D99079E8-95F5-4410-B76C-F37BA9D58C1F}" dt="2025-01-30T18:44:38.856" v="1327" actId="1076"/>
          <ac:spMkLst>
            <pc:docMk/>
            <pc:sldMk cId="2910799194" sldId="323"/>
            <ac:spMk id="3" creationId="{882F7F45-9C20-362C-CBCC-5FF6410F58E7}"/>
          </ac:spMkLst>
        </pc:spChg>
        <pc:spChg chg="add mod">
          <ac:chgData name="Sanjurjo Barrio, Alicia (349B-Affiliate)" userId="97258808-7afd-451b-a707-8a569ee59dbc" providerId="ADAL" clId="{D99079E8-95F5-4410-B76C-F37BA9D58C1F}" dt="2025-01-30T18:44:47.782" v="1328" actId="1076"/>
          <ac:spMkLst>
            <pc:docMk/>
            <pc:sldMk cId="2910799194" sldId="323"/>
            <ac:spMk id="7" creationId="{D7082273-0DCE-7A97-0D22-3BFB3E79F438}"/>
          </ac:spMkLst>
        </pc:spChg>
        <pc:spChg chg="mod">
          <ac:chgData name="Sanjurjo Barrio, Alicia (349B-Affiliate)" userId="97258808-7afd-451b-a707-8a569ee59dbc" providerId="ADAL" clId="{D99079E8-95F5-4410-B76C-F37BA9D58C1F}" dt="2025-01-30T18:44:26.076" v="1326" actId="1076"/>
          <ac:spMkLst>
            <pc:docMk/>
            <pc:sldMk cId="2910799194" sldId="323"/>
            <ac:spMk id="20" creationId="{28B8375D-DBDC-D796-6802-04837F09C4D7}"/>
          </ac:spMkLst>
        </pc:spChg>
        <pc:picChg chg="add mod">
          <ac:chgData name="Sanjurjo Barrio, Alicia (349B-Affiliate)" userId="97258808-7afd-451b-a707-8a569ee59dbc" providerId="ADAL" clId="{D99079E8-95F5-4410-B76C-F37BA9D58C1F}" dt="2025-01-30T18:44:47.782" v="1328" actId="1076"/>
          <ac:picMkLst>
            <pc:docMk/>
            <pc:sldMk cId="2910799194" sldId="323"/>
            <ac:picMk id="13" creationId="{195BA8F3-D6EA-E181-B5BB-1AFB6C16F318}"/>
          </ac:picMkLst>
        </pc:picChg>
        <pc:picChg chg="mod">
          <ac:chgData name="Sanjurjo Barrio, Alicia (349B-Affiliate)" userId="97258808-7afd-451b-a707-8a569ee59dbc" providerId="ADAL" clId="{D99079E8-95F5-4410-B76C-F37BA9D58C1F}" dt="2025-01-30T18:44:38.856" v="1327" actId="1076"/>
          <ac:picMkLst>
            <pc:docMk/>
            <pc:sldMk cId="2910799194" sldId="323"/>
            <ac:picMk id="15" creationId="{04F6FEE5-7ED6-A15A-B27E-85EFA5BCCAAC}"/>
          </ac:picMkLst>
        </pc:picChg>
      </pc:sldChg>
      <pc:sldChg chg="addSp modSp add mod ord">
        <pc:chgData name="Sanjurjo Barrio, Alicia (349B-Affiliate)" userId="97258808-7afd-451b-a707-8a569ee59dbc" providerId="ADAL" clId="{D99079E8-95F5-4410-B76C-F37BA9D58C1F}" dt="2025-01-30T18:33:32.520" v="1216" actId="255"/>
        <pc:sldMkLst>
          <pc:docMk/>
          <pc:sldMk cId="1927038870" sldId="324"/>
        </pc:sldMkLst>
      </pc:sldChg>
      <pc:sldChg chg="addSp delSp modSp add mod">
        <pc:chgData name="Sanjurjo Barrio, Alicia (349B-Affiliate)" userId="97258808-7afd-451b-a707-8a569ee59dbc" providerId="ADAL" clId="{D99079E8-95F5-4410-B76C-F37BA9D58C1F}" dt="2025-01-30T19:16:57.900" v="3581" actId="20577"/>
        <pc:sldMkLst>
          <pc:docMk/>
          <pc:sldMk cId="3009107980" sldId="325"/>
        </pc:sldMkLst>
        <pc:spChg chg="add mod">
          <ac:chgData name="Sanjurjo Barrio, Alicia (349B-Affiliate)" userId="97258808-7afd-451b-a707-8a569ee59dbc" providerId="ADAL" clId="{D99079E8-95F5-4410-B76C-F37BA9D58C1F}" dt="2025-01-30T19:16:57.900" v="3581" actId="20577"/>
          <ac:spMkLst>
            <pc:docMk/>
            <pc:sldMk cId="3009107980" sldId="325"/>
            <ac:spMk id="7" creationId="{E5C153FC-3849-2A44-F063-D3FD23C44BDC}"/>
          </ac:spMkLst>
        </pc:spChg>
        <pc:spChg chg="mod">
          <ac:chgData name="Sanjurjo Barrio, Alicia (349B-Affiliate)" userId="97258808-7afd-451b-a707-8a569ee59dbc" providerId="ADAL" clId="{D99079E8-95F5-4410-B76C-F37BA9D58C1F}" dt="2025-01-30T18:39:58.178" v="1222" actId="20577"/>
          <ac:spMkLst>
            <pc:docMk/>
            <pc:sldMk cId="3009107980" sldId="325"/>
            <ac:spMk id="8" creationId="{6A51162B-73B9-02DF-09A7-D9887DEAF8F1}"/>
          </ac:spMkLst>
        </pc:spChg>
      </pc:sldChg>
      <pc:sldChg chg="addSp delSp modSp add mod">
        <pc:chgData name="Sanjurjo Barrio, Alicia (349B-Affiliate)" userId="97258808-7afd-451b-a707-8a569ee59dbc" providerId="ADAL" clId="{D99079E8-95F5-4410-B76C-F37BA9D58C1F}" dt="2025-01-30T18:58:10.182" v="1896" actId="20577"/>
        <pc:sldMkLst>
          <pc:docMk/>
          <pc:sldMk cId="3747644870" sldId="326"/>
        </pc:sldMkLst>
        <pc:spChg chg="mod">
          <ac:chgData name="Sanjurjo Barrio, Alicia (349B-Affiliate)" userId="97258808-7afd-451b-a707-8a569ee59dbc" providerId="ADAL" clId="{D99079E8-95F5-4410-B76C-F37BA9D58C1F}" dt="2025-01-30T18:51:57.705" v="1492" actId="1076"/>
          <ac:spMkLst>
            <pc:docMk/>
            <pc:sldMk cId="3747644870" sldId="326"/>
            <ac:spMk id="2" creationId="{A80629A3-BB4A-728E-C9A7-708994EFA700}"/>
          </ac:spMkLst>
        </pc:spChg>
        <pc:spChg chg="mod">
          <ac:chgData name="Sanjurjo Barrio, Alicia (349B-Affiliate)" userId="97258808-7afd-451b-a707-8a569ee59dbc" providerId="ADAL" clId="{D99079E8-95F5-4410-B76C-F37BA9D58C1F}" dt="2025-01-30T18:51:57.705" v="1492" actId="1076"/>
          <ac:spMkLst>
            <pc:docMk/>
            <pc:sldMk cId="3747644870" sldId="326"/>
            <ac:spMk id="3" creationId="{82637CCB-1CAD-64AC-4BDF-3FC98E1C6231}"/>
          </ac:spMkLst>
        </pc:spChg>
        <pc:spChg chg="mod">
          <ac:chgData name="Sanjurjo Barrio, Alicia (349B-Affiliate)" userId="97258808-7afd-451b-a707-8a569ee59dbc" providerId="ADAL" clId="{D99079E8-95F5-4410-B76C-F37BA9D58C1F}" dt="2025-01-30T18:51:57.705" v="1492" actId="1076"/>
          <ac:spMkLst>
            <pc:docMk/>
            <pc:sldMk cId="3747644870" sldId="326"/>
            <ac:spMk id="6" creationId="{9E88B19E-1770-4318-E3C5-54717997260B}"/>
          </ac:spMkLst>
        </pc:spChg>
        <pc:spChg chg="mod">
          <ac:chgData name="Sanjurjo Barrio, Alicia (349B-Affiliate)" userId="97258808-7afd-451b-a707-8a569ee59dbc" providerId="ADAL" clId="{D99079E8-95F5-4410-B76C-F37BA9D58C1F}" dt="2025-01-30T18:58:10.182" v="1896" actId="20577"/>
          <ac:spMkLst>
            <pc:docMk/>
            <pc:sldMk cId="3747644870" sldId="326"/>
            <ac:spMk id="8" creationId="{B08C3D1B-2244-A3B0-9D21-D7F761A5A573}"/>
          </ac:spMkLst>
        </pc:spChg>
        <pc:spChg chg="mod">
          <ac:chgData name="Sanjurjo Barrio, Alicia (349B-Affiliate)" userId="97258808-7afd-451b-a707-8a569ee59dbc" providerId="ADAL" clId="{D99079E8-95F5-4410-B76C-F37BA9D58C1F}" dt="2025-01-30T18:51:57.705" v="1492" actId="1076"/>
          <ac:spMkLst>
            <pc:docMk/>
            <pc:sldMk cId="3747644870" sldId="326"/>
            <ac:spMk id="10" creationId="{261F67B0-BEC8-7E75-C90C-31A2E2B90BC6}"/>
          </ac:spMkLst>
        </pc:spChg>
        <pc:spChg chg="mod">
          <ac:chgData name="Sanjurjo Barrio, Alicia (349B-Affiliate)" userId="97258808-7afd-451b-a707-8a569ee59dbc" providerId="ADAL" clId="{D99079E8-95F5-4410-B76C-F37BA9D58C1F}" dt="2025-01-30T18:51:57.705" v="1492" actId="1076"/>
          <ac:spMkLst>
            <pc:docMk/>
            <pc:sldMk cId="3747644870" sldId="326"/>
            <ac:spMk id="11" creationId="{0A7694A5-671A-7CAA-4D73-D79BC3CDF2C2}"/>
          </ac:spMkLst>
        </pc:spChg>
        <pc:spChg chg="mod">
          <ac:chgData name="Sanjurjo Barrio, Alicia (349B-Affiliate)" userId="97258808-7afd-451b-a707-8a569ee59dbc" providerId="ADAL" clId="{D99079E8-95F5-4410-B76C-F37BA9D58C1F}" dt="2025-01-30T18:51:57.705" v="1492" actId="1076"/>
          <ac:spMkLst>
            <pc:docMk/>
            <pc:sldMk cId="3747644870" sldId="326"/>
            <ac:spMk id="19" creationId="{D3B59CE1-065B-83DB-5327-D38FCEC6C292}"/>
          </ac:spMkLst>
        </pc:spChg>
        <pc:spChg chg="mod">
          <ac:chgData name="Sanjurjo Barrio, Alicia (349B-Affiliate)" userId="97258808-7afd-451b-a707-8a569ee59dbc" providerId="ADAL" clId="{D99079E8-95F5-4410-B76C-F37BA9D58C1F}" dt="2025-01-30T18:56:06.712" v="1794" actId="1076"/>
          <ac:spMkLst>
            <pc:docMk/>
            <pc:sldMk cId="3747644870" sldId="326"/>
            <ac:spMk id="20" creationId="{97D5247C-A493-C7DE-F51D-006116A5888A}"/>
          </ac:spMkLst>
        </pc:spChg>
        <pc:spChg chg="add mod">
          <ac:chgData name="Sanjurjo Barrio, Alicia (349B-Affiliate)" userId="97258808-7afd-451b-a707-8a569ee59dbc" providerId="ADAL" clId="{D99079E8-95F5-4410-B76C-F37BA9D58C1F}" dt="2025-01-30T18:51:45.575" v="1490" actId="1076"/>
          <ac:spMkLst>
            <pc:docMk/>
            <pc:sldMk cId="3747644870" sldId="326"/>
            <ac:spMk id="27" creationId="{DD533E25-DCED-53B7-39D0-1E28F8FF458D}"/>
          </ac:spMkLst>
        </pc:spChg>
        <pc:spChg chg="add mod">
          <ac:chgData name="Sanjurjo Barrio, Alicia (349B-Affiliate)" userId="97258808-7afd-451b-a707-8a569ee59dbc" providerId="ADAL" clId="{D99079E8-95F5-4410-B76C-F37BA9D58C1F}" dt="2025-01-30T18:51:45.575" v="1490" actId="1076"/>
          <ac:spMkLst>
            <pc:docMk/>
            <pc:sldMk cId="3747644870" sldId="326"/>
            <ac:spMk id="28" creationId="{2A6FE82F-F236-9B15-82B9-6FB224DE42ED}"/>
          </ac:spMkLst>
        </pc:spChg>
        <pc:spChg chg="add mod">
          <ac:chgData name="Sanjurjo Barrio, Alicia (349B-Affiliate)" userId="97258808-7afd-451b-a707-8a569ee59dbc" providerId="ADAL" clId="{D99079E8-95F5-4410-B76C-F37BA9D58C1F}" dt="2025-01-30T18:51:57.705" v="1492" actId="1076"/>
          <ac:spMkLst>
            <pc:docMk/>
            <pc:sldMk cId="3747644870" sldId="326"/>
            <ac:spMk id="30" creationId="{0805DCF8-83CE-4C70-76A5-53BC7C0FDBD5}"/>
          </ac:spMkLst>
        </pc:spChg>
        <pc:spChg chg="add mod">
          <ac:chgData name="Sanjurjo Barrio, Alicia (349B-Affiliate)" userId="97258808-7afd-451b-a707-8a569ee59dbc" providerId="ADAL" clId="{D99079E8-95F5-4410-B76C-F37BA9D58C1F}" dt="2025-01-30T18:51:57.705" v="1492" actId="1076"/>
          <ac:spMkLst>
            <pc:docMk/>
            <pc:sldMk cId="3747644870" sldId="326"/>
            <ac:spMk id="31" creationId="{5523A87B-A04D-0CCD-A1B7-F4AE88EEC1E7}"/>
          </ac:spMkLst>
        </pc:spChg>
        <pc:spChg chg="add mod">
          <ac:chgData name="Sanjurjo Barrio, Alicia (349B-Affiliate)" userId="97258808-7afd-451b-a707-8a569ee59dbc" providerId="ADAL" clId="{D99079E8-95F5-4410-B76C-F37BA9D58C1F}" dt="2025-01-30T18:56:51.943" v="1804" actId="20577"/>
          <ac:spMkLst>
            <pc:docMk/>
            <pc:sldMk cId="3747644870" sldId="326"/>
            <ac:spMk id="46" creationId="{8506B226-99B5-977C-7A38-3BBBDEA7F112}"/>
          </ac:spMkLst>
        </pc:spChg>
        <pc:spChg chg="add mod">
          <ac:chgData name="Sanjurjo Barrio, Alicia (349B-Affiliate)" userId="97258808-7afd-451b-a707-8a569ee59dbc" providerId="ADAL" clId="{D99079E8-95F5-4410-B76C-F37BA9D58C1F}" dt="2025-01-30T18:54:52.407" v="1711" actId="1076"/>
          <ac:spMkLst>
            <pc:docMk/>
            <pc:sldMk cId="3747644870" sldId="326"/>
            <ac:spMk id="47" creationId="{B9EC4604-BA74-1BF9-2C9D-212BDF40BBC3}"/>
          </ac:spMkLst>
        </pc:spChg>
        <pc:spChg chg="add mod">
          <ac:chgData name="Sanjurjo Barrio, Alicia (349B-Affiliate)" userId="97258808-7afd-451b-a707-8a569ee59dbc" providerId="ADAL" clId="{D99079E8-95F5-4410-B76C-F37BA9D58C1F}" dt="2025-01-30T18:57:28.527" v="1848" actId="1076"/>
          <ac:spMkLst>
            <pc:docMk/>
            <pc:sldMk cId="3747644870" sldId="326"/>
            <ac:spMk id="48" creationId="{75F320DA-7070-9479-CB91-0B9FC7FF367D}"/>
          </ac:spMkLst>
        </pc:spChg>
        <pc:spChg chg="add mod">
          <ac:chgData name="Sanjurjo Barrio, Alicia (349B-Affiliate)" userId="97258808-7afd-451b-a707-8a569ee59dbc" providerId="ADAL" clId="{D99079E8-95F5-4410-B76C-F37BA9D58C1F}" dt="2025-01-30T18:55:58.049" v="1793" actId="1076"/>
          <ac:spMkLst>
            <pc:docMk/>
            <pc:sldMk cId="3747644870" sldId="326"/>
            <ac:spMk id="49" creationId="{728FE1DA-96F1-25D5-BDCA-0359436D7987}"/>
          </ac:spMkLst>
        </pc:spChg>
        <pc:spChg chg="add mod">
          <ac:chgData name="Sanjurjo Barrio, Alicia (349B-Affiliate)" userId="97258808-7afd-451b-a707-8a569ee59dbc" providerId="ADAL" clId="{D99079E8-95F5-4410-B76C-F37BA9D58C1F}" dt="2025-01-30T18:56:39.879" v="1800" actId="1582"/>
          <ac:spMkLst>
            <pc:docMk/>
            <pc:sldMk cId="3747644870" sldId="326"/>
            <ac:spMk id="51" creationId="{6159C10C-57BA-F466-31AD-5EA70419EBF0}"/>
          </ac:spMkLst>
        </pc:spChg>
        <pc:grpChg chg="add mod">
          <ac:chgData name="Sanjurjo Barrio, Alicia (349B-Affiliate)" userId="97258808-7afd-451b-a707-8a569ee59dbc" providerId="ADAL" clId="{D99079E8-95F5-4410-B76C-F37BA9D58C1F}" dt="2025-01-30T18:50:17.834" v="1437" actId="1076"/>
          <ac:grpSpMkLst>
            <pc:docMk/>
            <pc:sldMk cId="3747644870" sldId="326"/>
            <ac:grpSpMk id="32" creationId="{10ECD1DB-4D1E-6AE2-6BEE-E094F6EC3B91}"/>
          </ac:grpSpMkLst>
        </pc:grpChg>
        <pc:grpChg chg="add mod">
          <ac:chgData name="Sanjurjo Barrio, Alicia (349B-Affiliate)" userId="97258808-7afd-451b-a707-8a569ee59dbc" providerId="ADAL" clId="{D99079E8-95F5-4410-B76C-F37BA9D58C1F}" dt="2025-01-30T18:50:26.394" v="1439" actId="1076"/>
          <ac:grpSpMkLst>
            <pc:docMk/>
            <pc:sldMk cId="3747644870" sldId="326"/>
            <ac:grpSpMk id="33" creationId="{D328E1AB-3130-9E76-3F6F-F9B23D912F1E}"/>
          </ac:grpSpMkLst>
        </pc:grpChg>
        <pc:grpChg chg="add mod">
          <ac:chgData name="Sanjurjo Barrio, Alicia (349B-Affiliate)" userId="97258808-7afd-451b-a707-8a569ee59dbc" providerId="ADAL" clId="{D99079E8-95F5-4410-B76C-F37BA9D58C1F}" dt="2025-01-30T18:50:32.260" v="1441" actId="1076"/>
          <ac:grpSpMkLst>
            <pc:docMk/>
            <pc:sldMk cId="3747644870" sldId="326"/>
            <ac:grpSpMk id="36" creationId="{CDC0D9A2-D9D0-4B0B-B283-770F69B13F59}"/>
          </ac:grpSpMkLst>
        </pc:grpChg>
        <pc:grpChg chg="add mod">
          <ac:chgData name="Sanjurjo Barrio, Alicia (349B-Affiliate)" userId="97258808-7afd-451b-a707-8a569ee59dbc" providerId="ADAL" clId="{D99079E8-95F5-4410-B76C-F37BA9D58C1F}" dt="2025-01-30T18:51:45.575" v="1490" actId="1076"/>
          <ac:grpSpMkLst>
            <pc:docMk/>
            <pc:sldMk cId="3747644870" sldId="326"/>
            <ac:grpSpMk id="39" creationId="{9EEDDECF-4C00-0089-2C70-05115B4CDD2D}"/>
          </ac:grpSpMkLst>
        </pc:grpChg>
        <pc:picChg chg="mod">
          <ac:chgData name="Sanjurjo Barrio, Alicia (349B-Affiliate)" userId="97258808-7afd-451b-a707-8a569ee59dbc" providerId="ADAL" clId="{D99079E8-95F5-4410-B76C-F37BA9D58C1F}" dt="2025-01-30T18:51:57.705" v="1492" actId="1076"/>
          <ac:picMkLst>
            <pc:docMk/>
            <pc:sldMk cId="3747644870" sldId="326"/>
            <ac:picMk id="16" creationId="{E9310A53-6042-66B3-2D82-E1AAF8D7CB21}"/>
          </ac:picMkLst>
        </pc:picChg>
        <pc:picChg chg="mod">
          <ac:chgData name="Sanjurjo Barrio, Alicia (349B-Affiliate)" userId="97258808-7afd-451b-a707-8a569ee59dbc" providerId="ADAL" clId="{D99079E8-95F5-4410-B76C-F37BA9D58C1F}" dt="2025-01-30T18:51:57.705" v="1492" actId="1076"/>
          <ac:picMkLst>
            <pc:docMk/>
            <pc:sldMk cId="3747644870" sldId="326"/>
            <ac:picMk id="18" creationId="{42DD8829-6969-6853-5DC3-CF7120658133}"/>
          </ac:picMkLst>
        </pc:picChg>
        <pc:picChg chg="mod">
          <ac:chgData name="Sanjurjo Barrio, Alicia (349B-Affiliate)" userId="97258808-7afd-451b-a707-8a569ee59dbc" providerId="ADAL" clId="{D99079E8-95F5-4410-B76C-F37BA9D58C1F}" dt="2025-01-30T18:50:10.976" v="1435" actId="164"/>
          <ac:picMkLst>
            <pc:docMk/>
            <pc:sldMk cId="3747644870" sldId="326"/>
            <ac:picMk id="21" creationId="{C6A7BB54-0C3E-5750-3CC1-7C49973BF3EC}"/>
          </ac:picMkLst>
        </pc:picChg>
        <pc:picChg chg="mod">
          <ac:chgData name="Sanjurjo Barrio, Alicia (349B-Affiliate)" userId="97258808-7afd-451b-a707-8a569ee59dbc" providerId="ADAL" clId="{D99079E8-95F5-4410-B76C-F37BA9D58C1F}" dt="2025-01-30T18:50:10.976" v="1435" actId="164"/>
          <ac:picMkLst>
            <pc:docMk/>
            <pc:sldMk cId="3747644870" sldId="326"/>
            <ac:picMk id="23" creationId="{60F1D73F-34DA-AB6D-D868-9D8A144FCB18}"/>
          </ac:picMkLst>
        </pc:picChg>
        <pc:picChg chg="add mod">
          <ac:chgData name="Sanjurjo Barrio, Alicia (349B-Affiliate)" userId="97258808-7afd-451b-a707-8a569ee59dbc" providerId="ADAL" clId="{D99079E8-95F5-4410-B76C-F37BA9D58C1F}" dt="2025-01-30T18:51:57.705" v="1492" actId="1076"/>
          <ac:picMkLst>
            <pc:docMk/>
            <pc:sldMk cId="3747644870" sldId="326"/>
            <ac:picMk id="26" creationId="{CC2500AD-D634-056F-CE55-6276D812256D}"/>
          </ac:picMkLst>
        </pc:picChg>
        <pc:picChg chg="add mod">
          <ac:chgData name="Sanjurjo Barrio, Alicia (349B-Affiliate)" userId="97258808-7afd-451b-a707-8a569ee59dbc" providerId="ADAL" clId="{D99079E8-95F5-4410-B76C-F37BA9D58C1F}" dt="2025-01-30T18:51:45.575" v="1490" actId="1076"/>
          <ac:picMkLst>
            <pc:docMk/>
            <pc:sldMk cId="3747644870" sldId="326"/>
            <ac:picMk id="29" creationId="{94E211E0-D62C-195D-EAAC-824F6A9CFDF9}"/>
          </ac:picMkLst>
        </pc:picChg>
        <pc:picChg chg="mod">
          <ac:chgData name="Sanjurjo Barrio, Alicia (349B-Affiliate)" userId="97258808-7afd-451b-a707-8a569ee59dbc" providerId="ADAL" clId="{D99079E8-95F5-4410-B76C-F37BA9D58C1F}" dt="2025-01-30T18:50:19.802" v="1438"/>
          <ac:picMkLst>
            <pc:docMk/>
            <pc:sldMk cId="3747644870" sldId="326"/>
            <ac:picMk id="34" creationId="{FD0CE908-E65A-2DE6-A1F6-B5856A2C111D}"/>
          </ac:picMkLst>
        </pc:picChg>
        <pc:picChg chg="mod">
          <ac:chgData name="Sanjurjo Barrio, Alicia (349B-Affiliate)" userId="97258808-7afd-451b-a707-8a569ee59dbc" providerId="ADAL" clId="{D99079E8-95F5-4410-B76C-F37BA9D58C1F}" dt="2025-01-30T18:50:19.802" v="1438"/>
          <ac:picMkLst>
            <pc:docMk/>
            <pc:sldMk cId="3747644870" sldId="326"/>
            <ac:picMk id="35" creationId="{E1F237C2-D6EE-85F4-7D6E-155A81A920BA}"/>
          </ac:picMkLst>
        </pc:picChg>
        <pc:picChg chg="mod">
          <ac:chgData name="Sanjurjo Barrio, Alicia (349B-Affiliate)" userId="97258808-7afd-451b-a707-8a569ee59dbc" providerId="ADAL" clId="{D99079E8-95F5-4410-B76C-F37BA9D58C1F}" dt="2025-01-30T18:50:28.077" v="1440"/>
          <ac:picMkLst>
            <pc:docMk/>
            <pc:sldMk cId="3747644870" sldId="326"/>
            <ac:picMk id="37" creationId="{10493FE0-074C-0751-5BA2-F58E388BE045}"/>
          </ac:picMkLst>
        </pc:picChg>
        <pc:picChg chg="mod">
          <ac:chgData name="Sanjurjo Barrio, Alicia (349B-Affiliate)" userId="97258808-7afd-451b-a707-8a569ee59dbc" providerId="ADAL" clId="{D99079E8-95F5-4410-B76C-F37BA9D58C1F}" dt="2025-01-30T18:50:28.077" v="1440"/>
          <ac:picMkLst>
            <pc:docMk/>
            <pc:sldMk cId="3747644870" sldId="326"/>
            <ac:picMk id="38" creationId="{18D84F9A-94CA-6421-E1BC-20358474C7DA}"/>
          </ac:picMkLst>
        </pc:picChg>
        <pc:picChg chg="mod">
          <ac:chgData name="Sanjurjo Barrio, Alicia (349B-Affiliate)" userId="97258808-7afd-451b-a707-8a569ee59dbc" providerId="ADAL" clId="{D99079E8-95F5-4410-B76C-F37BA9D58C1F}" dt="2025-01-30T18:51:45.575" v="1490" actId="1076"/>
          <ac:picMkLst>
            <pc:docMk/>
            <pc:sldMk cId="3747644870" sldId="326"/>
            <ac:picMk id="40" creationId="{BE6D35A4-0F4A-0585-822D-2F47FE9760CD}"/>
          </ac:picMkLst>
        </pc:picChg>
        <pc:picChg chg="mod">
          <ac:chgData name="Sanjurjo Barrio, Alicia (349B-Affiliate)" userId="97258808-7afd-451b-a707-8a569ee59dbc" providerId="ADAL" clId="{D99079E8-95F5-4410-B76C-F37BA9D58C1F}" dt="2025-01-30T18:51:45.575" v="1490" actId="1076"/>
          <ac:picMkLst>
            <pc:docMk/>
            <pc:sldMk cId="3747644870" sldId="326"/>
            <ac:picMk id="41" creationId="{674B5F68-0A2B-43C3-E28A-7EB17FF7B0E9}"/>
          </ac:picMkLst>
        </pc:picChg>
        <pc:picChg chg="add mod">
          <ac:chgData name="Sanjurjo Barrio, Alicia (349B-Affiliate)" userId="97258808-7afd-451b-a707-8a569ee59dbc" providerId="ADAL" clId="{D99079E8-95F5-4410-B76C-F37BA9D58C1F}" dt="2025-01-30T18:55:40.078" v="1787" actId="1076"/>
          <ac:picMkLst>
            <pc:docMk/>
            <pc:sldMk cId="3747644870" sldId="326"/>
            <ac:picMk id="1030" creationId="{E2B4F855-73E4-663F-C7BE-85C7364B60D5}"/>
          </ac:picMkLst>
        </pc:picChg>
        <pc:cxnChg chg="mod">
          <ac:chgData name="Sanjurjo Barrio, Alicia (349B-Affiliate)" userId="97258808-7afd-451b-a707-8a569ee59dbc" providerId="ADAL" clId="{D99079E8-95F5-4410-B76C-F37BA9D58C1F}" dt="2025-01-30T18:51:45.575" v="1490" actId="1076"/>
          <ac:cxnSpMkLst>
            <pc:docMk/>
            <pc:sldMk cId="3747644870" sldId="326"/>
            <ac:cxnSpMk id="9" creationId="{2723D7C3-28DE-3C49-CE88-F821BAFAE34E}"/>
          </ac:cxnSpMkLst>
        </pc:cxnChg>
        <pc:cxnChg chg="add mod ord">
          <ac:chgData name="Sanjurjo Barrio, Alicia (349B-Affiliate)" userId="97258808-7afd-451b-a707-8a569ee59dbc" providerId="ADAL" clId="{D99079E8-95F5-4410-B76C-F37BA9D58C1F}" dt="2025-01-30T18:52:50.948" v="1500" actId="1076"/>
          <ac:cxnSpMkLst>
            <pc:docMk/>
            <pc:sldMk cId="3747644870" sldId="326"/>
            <ac:cxnSpMk id="43" creationId="{A9A3079A-905A-2E55-36F6-AD93EF854104}"/>
          </ac:cxnSpMkLst>
        </pc:cxnChg>
        <pc:cxnChg chg="add mod ord">
          <ac:chgData name="Sanjurjo Barrio, Alicia (349B-Affiliate)" userId="97258808-7afd-451b-a707-8a569ee59dbc" providerId="ADAL" clId="{D99079E8-95F5-4410-B76C-F37BA9D58C1F}" dt="2025-01-30T18:53:04.603" v="1504" actId="1076"/>
          <ac:cxnSpMkLst>
            <pc:docMk/>
            <pc:sldMk cId="3747644870" sldId="326"/>
            <ac:cxnSpMk id="45" creationId="{30441730-8439-1D1C-961C-1185ED93E382}"/>
          </ac:cxnSpMkLst>
        </pc:cxnChg>
      </pc:sldChg>
    </pc:docChg>
  </pc:docChgLst>
  <pc:docChgLst>
    <pc:chgData name="Sanjurjo Barrio, Alicia (349B-Affiliate)" userId="97258808-7afd-451b-a707-8a569ee59dbc" providerId="ADAL" clId="{7CFA5C32-15E6-4B27-B895-BE1CA809EE41}"/>
    <pc:docChg chg="undo custSel addSld delSld modSld sldOrd">
      <pc:chgData name="Sanjurjo Barrio, Alicia (349B-Affiliate)" userId="97258808-7afd-451b-a707-8a569ee59dbc" providerId="ADAL" clId="{7CFA5C32-15E6-4B27-B895-BE1CA809EE41}" dt="2024-12-08T21:10:46.802" v="4356" actId="478"/>
      <pc:docMkLst>
        <pc:docMk/>
      </pc:docMkLst>
      <pc:sldChg chg="modSp mod">
        <pc:chgData name="Sanjurjo Barrio, Alicia (349B-Affiliate)" userId="97258808-7afd-451b-a707-8a569ee59dbc" providerId="ADAL" clId="{7CFA5C32-15E6-4B27-B895-BE1CA809EE41}" dt="2024-12-05T19:05:56.267" v="125" actId="20577"/>
        <pc:sldMkLst>
          <pc:docMk/>
          <pc:sldMk cId="1301117103" sldId="257"/>
        </pc:sldMkLst>
      </pc:sldChg>
      <pc:sldChg chg="del">
        <pc:chgData name="Sanjurjo Barrio, Alicia (349B-Affiliate)" userId="97258808-7afd-451b-a707-8a569ee59dbc" providerId="ADAL" clId="{7CFA5C32-15E6-4B27-B895-BE1CA809EE41}" dt="2024-12-05T19:06:51.867" v="133" actId="2696"/>
        <pc:sldMkLst>
          <pc:docMk/>
          <pc:sldMk cId="2395259401" sldId="258"/>
        </pc:sldMkLst>
      </pc:sldChg>
      <pc:sldChg chg="ord">
        <pc:chgData name="Sanjurjo Barrio, Alicia (349B-Affiliate)" userId="97258808-7afd-451b-a707-8a569ee59dbc" providerId="ADAL" clId="{7CFA5C32-15E6-4B27-B895-BE1CA809EE41}" dt="2024-12-05T19:08:02.775" v="150"/>
        <pc:sldMkLst>
          <pc:docMk/>
          <pc:sldMk cId="1124948956" sldId="264"/>
        </pc:sldMkLst>
      </pc:sldChg>
      <pc:sldChg chg="ord">
        <pc:chgData name="Sanjurjo Barrio, Alicia (349B-Affiliate)" userId="97258808-7afd-451b-a707-8a569ee59dbc" providerId="ADAL" clId="{7CFA5C32-15E6-4B27-B895-BE1CA809EE41}" dt="2024-12-06T22:18:47.319" v="4038"/>
        <pc:sldMkLst>
          <pc:docMk/>
          <pc:sldMk cId="3469335780" sldId="265"/>
        </pc:sldMkLst>
      </pc:sldChg>
      <pc:sldChg chg="addSp delSp modSp mod ord">
        <pc:chgData name="Sanjurjo Barrio, Alicia (349B-Affiliate)" userId="97258808-7afd-451b-a707-8a569ee59dbc" providerId="ADAL" clId="{7CFA5C32-15E6-4B27-B895-BE1CA809EE41}" dt="2024-12-05T22:39:54.321" v="1189" actId="478"/>
        <pc:sldMkLst>
          <pc:docMk/>
          <pc:sldMk cId="2146347292" sldId="269"/>
        </pc:sldMkLst>
      </pc:sldChg>
      <pc:sldChg chg="ord">
        <pc:chgData name="Sanjurjo Barrio, Alicia (349B-Affiliate)" userId="97258808-7afd-451b-a707-8a569ee59dbc" providerId="ADAL" clId="{7CFA5C32-15E6-4B27-B895-BE1CA809EE41}" dt="2024-12-05T20:37:07.239" v="957"/>
        <pc:sldMkLst>
          <pc:docMk/>
          <pc:sldMk cId="4156065764" sldId="272"/>
        </pc:sldMkLst>
      </pc:sldChg>
      <pc:sldChg chg="ord">
        <pc:chgData name="Sanjurjo Barrio, Alicia (349B-Affiliate)" userId="97258808-7afd-451b-a707-8a569ee59dbc" providerId="ADAL" clId="{7CFA5C32-15E6-4B27-B895-BE1CA809EE41}" dt="2024-12-05T20:37:12.106" v="959"/>
        <pc:sldMkLst>
          <pc:docMk/>
          <pc:sldMk cId="3074970625" sldId="274"/>
        </pc:sldMkLst>
      </pc:sldChg>
      <pc:sldChg chg="addSp delSp modSp mod">
        <pc:chgData name="Sanjurjo Barrio, Alicia (349B-Affiliate)" userId="97258808-7afd-451b-a707-8a569ee59dbc" providerId="ADAL" clId="{7CFA5C32-15E6-4B27-B895-BE1CA809EE41}" dt="2024-12-05T22:39:48.792" v="1188" actId="478"/>
        <pc:sldMkLst>
          <pc:docMk/>
          <pc:sldMk cId="1632519118" sldId="275"/>
        </pc:sldMkLst>
      </pc:sldChg>
      <pc:sldChg chg="ord">
        <pc:chgData name="Sanjurjo Barrio, Alicia (349B-Affiliate)" userId="97258808-7afd-451b-a707-8a569ee59dbc" providerId="ADAL" clId="{7CFA5C32-15E6-4B27-B895-BE1CA809EE41}" dt="2024-12-05T19:08:01.428" v="148"/>
        <pc:sldMkLst>
          <pc:docMk/>
          <pc:sldMk cId="1867910072" sldId="276"/>
        </pc:sldMkLst>
      </pc:sldChg>
      <pc:sldChg chg="ord">
        <pc:chgData name="Sanjurjo Barrio, Alicia (349B-Affiliate)" userId="97258808-7afd-451b-a707-8a569ee59dbc" providerId="ADAL" clId="{7CFA5C32-15E6-4B27-B895-BE1CA809EE41}" dt="2024-12-05T20:37:29.702" v="961"/>
        <pc:sldMkLst>
          <pc:docMk/>
          <pc:sldMk cId="2789452304" sldId="278"/>
        </pc:sldMkLst>
      </pc:sldChg>
      <pc:sldChg chg="del">
        <pc:chgData name="Sanjurjo Barrio, Alicia (349B-Affiliate)" userId="97258808-7afd-451b-a707-8a569ee59dbc" providerId="ADAL" clId="{7CFA5C32-15E6-4B27-B895-BE1CA809EE41}" dt="2024-12-05T19:07:48.597" v="142" actId="2696"/>
        <pc:sldMkLst>
          <pc:docMk/>
          <pc:sldMk cId="3852962971" sldId="279"/>
        </pc:sldMkLst>
      </pc:sldChg>
      <pc:sldChg chg="del">
        <pc:chgData name="Sanjurjo Barrio, Alicia (349B-Affiliate)" userId="97258808-7afd-451b-a707-8a569ee59dbc" providerId="ADAL" clId="{7CFA5C32-15E6-4B27-B895-BE1CA809EE41}" dt="2024-12-05T19:07:02.655" v="136" actId="2696"/>
        <pc:sldMkLst>
          <pc:docMk/>
          <pc:sldMk cId="3676945368" sldId="280"/>
        </pc:sldMkLst>
      </pc:sldChg>
      <pc:sldChg chg="del">
        <pc:chgData name="Sanjurjo Barrio, Alicia (349B-Affiliate)" userId="97258808-7afd-451b-a707-8a569ee59dbc" providerId="ADAL" clId="{7CFA5C32-15E6-4B27-B895-BE1CA809EE41}" dt="2024-12-05T19:07:17.989" v="139" actId="2696"/>
        <pc:sldMkLst>
          <pc:docMk/>
          <pc:sldMk cId="2986619785" sldId="281"/>
        </pc:sldMkLst>
      </pc:sldChg>
      <pc:sldChg chg="del">
        <pc:chgData name="Sanjurjo Barrio, Alicia (349B-Affiliate)" userId="97258808-7afd-451b-a707-8a569ee59dbc" providerId="ADAL" clId="{7CFA5C32-15E6-4B27-B895-BE1CA809EE41}" dt="2024-12-05T19:08:08.445" v="151" actId="2696"/>
        <pc:sldMkLst>
          <pc:docMk/>
          <pc:sldMk cId="78437125" sldId="282"/>
        </pc:sldMkLst>
      </pc:sldChg>
      <pc:sldChg chg="del">
        <pc:chgData name="Sanjurjo Barrio, Alicia (349B-Affiliate)" userId="97258808-7afd-451b-a707-8a569ee59dbc" providerId="ADAL" clId="{7CFA5C32-15E6-4B27-B895-BE1CA809EE41}" dt="2024-12-05T19:08:15.527" v="152" actId="2696"/>
        <pc:sldMkLst>
          <pc:docMk/>
          <pc:sldMk cId="1193685131" sldId="284"/>
        </pc:sldMkLst>
      </pc:sldChg>
      <pc:sldChg chg="delSp modSp add mod ord">
        <pc:chgData name="Sanjurjo Barrio, Alicia (349B-Affiliate)" userId="97258808-7afd-451b-a707-8a569ee59dbc" providerId="ADAL" clId="{7CFA5C32-15E6-4B27-B895-BE1CA809EE41}" dt="2024-12-05T20:09:54.242" v="633"/>
        <pc:sldMkLst>
          <pc:docMk/>
          <pc:sldMk cId="1571839387" sldId="284"/>
        </pc:sldMkLst>
      </pc:sldChg>
      <pc:sldChg chg="new del">
        <pc:chgData name="Sanjurjo Barrio, Alicia (349B-Affiliate)" userId="97258808-7afd-451b-a707-8a569ee59dbc" providerId="ADAL" clId="{7CFA5C32-15E6-4B27-B895-BE1CA809EE41}" dt="2024-12-05T19:08:27.766" v="154" actId="2696"/>
        <pc:sldMkLst>
          <pc:docMk/>
          <pc:sldMk cId="3853767529" sldId="284"/>
        </pc:sldMkLst>
      </pc:sldChg>
      <pc:sldChg chg="addSp delSp modSp add mod">
        <pc:chgData name="Sanjurjo Barrio, Alicia (349B-Affiliate)" userId="97258808-7afd-451b-a707-8a569ee59dbc" providerId="ADAL" clId="{7CFA5C32-15E6-4B27-B895-BE1CA809EE41}" dt="2024-12-06T22:15:34.523" v="3828" actId="20577"/>
        <pc:sldMkLst>
          <pc:docMk/>
          <pc:sldMk cId="857266585" sldId="285"/>
        </pc:sldMkLst>
      </pc:sldChg>
      <pc:sldChg chg="del">
        <pc:chgData name="Sanjurjo Barrio, Alicia (349B-Affiliate)" userId="97258808-7afd-451b-a707-8a569ee59dbc" providerId="ADAL" clId="{7CFA5C32-15E6-4B27-B895-BE1CA809EE41}" dt="2024-12-05T19:07:40.766" v="140" actId="2696"/>
        <pc:sldMkLst>
          <pc:docMk/>
          <pc:sldMk cId="1999524918" sldId="285"/>
        </pc:sldMkLst>
      </pc:sldChg>
      <pc:sldChg chg="del">
        <pc:chgData name="Sanjurjo Barrio, Alicia (349B-Affiliate)" userId="97258808-7afd-451b-a707-8a569ee59dbc" providerId="ADAL" clId="{7CFA5C32-15E6-4B27-B895-BE1CA809EE41}" dt="2024-12-05T19:07:42.854" v="141" actId="2696"/>
        <pc:sldMkLst>
          <pc:docMk/>
          <pc:sldMk cId="546967478" sldId="286"/>
        </pc:sldMkLst>
      </pc:sldChg>
      <pc:sldChg chg="addSp delSp modSp add mod">
        <pc:chgData name="Sanjurjo Barrio, Alicia (349B-Affiliate)" userId="97258808-7afd-451b-a707-8a569ee59dbc" providerId="ADAL" clId="{7CFA5C32-15E6-4B27-B895-BE1CA809EE41}" dt="2024-12-08T21:10:46.802" v="4356" actId="478"/>
        <pc:sldMkLst>
          <pc:docMk/>
          <pc:sldMk cId="1806990035" sldId="286"/>
        </pc:sldMkLst>
      </pc:sldChg>
      <pc:sldChg chg="addSp delSp modSp add mod ord">
        <pc:chgData name="Sanjurjo Barrio, Alicia (349B-Affiliate)" userId="97258808-7afd-451b-a707-8a569ee59dbc" providerId="ADAL" clId="{7CFA5C32-15E6-4B27-B895-BE1CA809EE41}" dt="2024-12-06T22:18:53.819" v="4040"/>
        <pc:sldMkLst>
          <pc:docMk/>
          <pc:sldMk cId="1056442133" sldId="287"/>
        </pc:sldMkLst>
      </pc:sldChg>
      <pc:sldChg chg="addSp modSp add mod ord">
        <pc:chgData name="Sanjurjo Barrio, Alicia (349B-Affiliate)" userId="97258808-7afd-451b-a707-8a569ee59dbc" providerId="ADAL" clId="{7CFA5C32-15E6-4B27-B895-BE1CA809EE41}" dt="2024-12-06T22:19:48.492" v="4046" actId="20577"/>
        <pc:sldMkLst>
          <pc:docMk/>
          <pc:sldMk cId="3356436387" sldId="288"/>
        </pc:sldMkLst>
      </pc:sldChg>
      <pc:sldChg chg="delSp modSp add mod">
        <pc:chgData name="Sanjurjo Barrio, Alicia (349B-Affiliate)" userId="97258808-7afd-451b-a707-8a569ee59dbc" providerId="ADAL" clId="{7CFA5C32-15E6-4B27-B895-BE1CA809EE41}" dt="2024-12-06T22:21:54.283" v="4068" actId="255"/>
        <pc:sldMkLst>
          <pc:docMk/>
          <pc:sldMk cId="192499634" sldId="289"/>
        </pc:sldMkLst>
      </pc:sldChg>
      <pc:sldChg chg="addSp delSp modSp add mod">
        <pc:chgData name="Sanjurjo Barrio, Alicia (349B-Affiliate)" userId="97258808-7afd-451b-a707-8a569ee59dbc" providerId="ADAL" clId="{7CFA5C32-15E6-4B27-B895-BE1CA809EE41}" dt="2024-12-06T23:30:41.107" v="4335" actId="1076"/>
        <pc:sldMkLst>
          <pc:docMk/>
          <pc:sldMk cId="89222198" sldId="290"/>
        </pc:sldMkLst>
      </pc:sldChg>
      <pc:sldChg chg="addSp delSp modSp add mod ord">
        <pc:chgData name="Sanjurjo Barrio, Alicia (349B-Affiliate)" userId="97258808-7afd-451b-a707-8a569ee59dbc" providerId="ADAL" clId="{7CFA5C32-15E6-4B27-B895-BE1CA809EE41}" dt="2024-12-06T22:33:11.477" v="4297"/>
        <pc:sldMkLst>
          <pc:docMk/>
          <pc:sldMk cId="1220334978" sldId="291"/>
        </pc:sldMkLst>
      </pc:sldChg>
      <pc:sldChg chg="addSp delSp modSp add mod ord">
        <pc:chgData name="Sanjurjo Barrio, Alicia (349B-Affiliate)" userId="97258808-7afd-451b-a707-8a569ee59dbc" providerId="ADAL" clId="{7CFA5C32-15E6-4B27-B895-BE1CA809EE41}" dt="2024-12-06T22:33:01.984" v="4295" actId="21"/>
        <pc:sldMkLst>
          <pc:docMk/>
          <pc:sldMk cId="859493461" sldId="292"/>
        </pc:sldMkLst>
      </pc:sldChg>
    </pc:docChg>
  </pc:docChgLst>
  <pc:docChgLst>
    <pc:chgData name="Sanjurjo Barrio, Alicia (349B-Affiliate)" userId="97258808-7afd-451b-a707-8a569ee59dbc" providerId="ADAL" clId="{9C8D22E2-1E7C-4CAD-921E-AA8C0E05E3CA}"/>
    <pc:docChg chg="undo custSel addSld delSld modSld sldOrd">
      <pc:chgData name="Sanjurjo Barrio, Alicia (349B-Affiliate)" userId="97258808-7afd-451b-a707-8a569ee59dbc" providerId="ADAL" clId="{9C8D22E2-1E7C-4CAD-921E-AA8C0E05E3CA}" dt="2025-01-23T21:41:20.806" v="2973" actId="113"/>
      <pc:docMkLst>
        <pc:docMk/>
      </pc:docMkLst>
      <pc:sldChg chg="modSp mod">
        <pc:chgData name="Sanjurjo Barrio, Alicia (349B-Affiliate)" userId="97258808-7afd-451b-a707-8a569ee59dbc" providerId="ADAL" clId="{9C8D22E2-1E7C-4CAD-921E-AA8C0E05E3CA}" dt="2025-01-21T21:57:58.772" v="194" actId="20577"/>
        <pc:sldMkLst>
          <pc:docMk/>
          <pc:sldMk cId="1301117103" sldId="257"/>
        </pc:sldMkLst>
        <pc:spChg chg="mod">
          <ac:chgData name="Sanjurjo Barrio, Alicia (349B-Affiliate)" userId="97258808-7afd-451b-a707-8a569ee59dbc" providerId="ADAL" clId="{9C8D22E2-1E7C-4CAD-921E-AA8C0E05E3CA}" dt="2025-01-21T21:57:58.772" v="194" actId="20577"/>
          <ac:spMkLst>
            <pc:docMk/>
            <pc:sldMk cId="1301117103" sldId="257"/>
            <ac:spMk id="3" creationId="{2B571E81-BFC0-A108-3EE4-2183025540FD}"/>
          </ac:spMkLst>
        </pc:spChg>
        <pc:spChg chg="mod">
          <ac:chgData name="Sanjurjo Barrio, Alicia (349B-Affiliate)" userId="97258808-7afd-451b-a707-8a569ee59dbc" providerId="ADAL" clId="{9C8D22E2-1E7C-4CAD-921E-AA8C0E05E3CA}" dt="2025-01-21T21:52:56.651" v="3" actId="20577"/>
          <ac:spMkLst>
            <pc:docMk/>
            <pc:sldMk cId="1301117103" sldId="257"/>
            <ac:spMk id="5" creationId="{933CDEDD-0AD5-3176-AD1F-20D9280387F5}"/>
          </ac:spMkLst>
        </pc:spChg>
      </pc:sldChg>
      <pc:sldChg chg="addSp delSp modSp mod ord">
        <pc:chgData name="Sanjurjo Barrio, Alicia (349B-Affiliate)" userId="97258808-7afd-451b-a707-8a569ee59dbc" providerId="ADAL" clId="{9C8D22E2-1E7C-4CAD-921E-AA8C0E05E3CA}" dt="2025-01-23T01:02:05.217" v="2887" actId="20577"/>
        <pc:sldMkLst>
          <pc:docMk/>
          <pc:sldMk cId="1056442133" sldId="287"/>
        </pc:sldMkLst>
        <pc:spChg chg="mod">
          <ac:chgData name="Sanjurjo Barrio, Alicia (349B-Affiliate)" userId="97258808-7afd-451b-a707-8a569ee59dbc" providerId="ADAL" clId="{9C8D22E2-1E7C-4CAD-921E-AA8C0E05E3CA}" dt="2025-01-23T01:02:05.217" v="2887" actId="20577"/>
          <ac:spMkLst>
            <pc:docMk/>
            <pc:sldMk cId="1056442133" sldId="287"/>
            <ac:spMk id="16" creationId="{F7376049-4E89-3C9A-9EDC-A6BAE385AB5E}"/>
          </ac:spMkLst>
        </pc:spChg>
      </pc:sldChg>
      <pc:sldChg chg="addSp delSp modSp mod ord">
        <pc:chgData name="Sanjurjo Barrio, Alicia (349B-Affiliate)" userId="97258808-7afd-451b-a707-8a569ee59dbc" providerId="ADAL" clId="{9C8D22E2-1E7C-4CAD-921E-AA8C0E05E3CA}" dt="2025-01-23T21:41:20.806" v="2973" actId="113"/>
        <pc:sldMkLst>
          <pc:docMk/>
          <pc:sldMk cId="124306470" sldId="301"/>
        </pc:sldMkLst>
        <pc:spChg chg="add mod">
          <ac:chgData name="Sanjurjo Barrio, Alicia (349B-Affiliate)" userId="97258808-7afd-451b-a707-8a569ee59dbc" providerId="ADAL" clId="{9C8D22E2-1E7C-4CAD-921E-AA8C0E05E3CA}" dt="2025-01-23T21:41:20.806" v="2973" actId="113"/>
          <ac:spMkLst>
            <pc:docMk/>
            <pc:sldMk cId="124306470" sldId="301"/>
            <ac:spMk id="2" creationId="{81B4F372-078A-D82B-C958-726521F22D61}"/>
          </ac:spMkLst>
        </pc:spChg>
      </pc:sldChg>
      <pc:sldChg chg="ord">
        <pc:chgData name="Sanjurjo Barrio, Alicia (349B-Affiliate)" userId="97258808-7afd-451b-a707-8a569ee59dbc" providerId="ADAL" clId="{9C8D22E2-1E7C-4CAD-921E-AA8C0E05E3CA}" dt="2025-01-21T21:57:25.548" v="174"/>
        <pc:sldMkLst>
          <pc:docMk/>
          <pc:sldMk cId="3517695706" sldId="315"/>
        </pc:sldMkLst>
      </pc:sldChg>
      <pc:sldChg chg="ord">
        <pc:chgData name="Sanjurjo Barrio, Alicia (349B-Affiliate)" userId="97258808-7afd-451b-a707-8a569ee59dbc" providerId="ADAL" clId="{9C8D22E2-1E7C-4CAD-921E-AA8C0E05E3CA}" dt="2025-01-21T21:57:25.548" v="174"/>
        <pc:sldMkLst>
          <pc:docMk/>
          <pc:sldMk cId="2042221847" sldId="316"/>
        </pc:sldMkLst>
      </pc:sldChg>
      <pc:sldChg chg="ord">
        <pc:chgData name="Sanjurjo Barrio, Alicia (349B-Affiliate)" userId="97258808-7afd-451b-a707-8a569ee59dbc" providerId="ADAL" clId="{9C8D22E2-1E7C-4CAD-921E-AA8C0E05E3CA}" dt="2025-01-21T21:57:25.548" v="174"/>
        <pc:sldMkLst>
          <pc:docMk/>
          <pc:sldMk cId="543577587" sldId="317"/>
        </pc:sldMkLst>
      </pc:sldChg>
      <pc:sldChg chg="ord">
        <pc:chgData name="Sanjurjo Barrio, Alicia (349B-Affiliate)" userId="97258808-7afd-451b-a707-8a569ee59dbc" providerId="ADAL" clId="{9C8D22E2-1E7C-4CAD-921E-AA8C0E05E3CA}" dt="2025-01-21T21:57:25.548" v="174"/>
        <pc:sldMkLst>
          <pc:docMk/>
          <pc:sldMk cId="3442481880" sldId="318"/>
        </pc:sldMkLst>
      </pc:sldChg>
      <pc:sldChg chg="add del">
        <pc:chgData name="Sanjurjo Barrio, Alicia (349B-Affiliate)" userId="97258808-7afd-451b-a707-8a569ee59dbc" providerId="ADAL" clId="{9C8D22E2-1E7C-4CAD-921E-AA8C0E05E3CA}" dt="2025-01-22T22:37:34.630" v="196" actId="47"/>
        <pc:sldMkLst>
          <pc:docMk/>
          <pc:sldMk cId="1499185388" sldId="319"/>
        </pc:sldMkLst>
      </pc:sldChg>
      <pc:sldChg chg="add ord">
        <pc:chgData name="Sanjurjo Barrio, Alicia (349B-Affiliate)" userId="97258808-7afd-451b-a707-8a569ee59dbc" providerId="ADAL" clId="{9C8D22E2-1E7C-4CAD-921E-AA8C0E05E3CA}" dt="2025-01-22T22:37:51.219" v="199"/>
        <pc:sldMkLst>
          <pc:docMk/>
          <pc:sldMk cId="2118907465" sldId="319"/>
        </pc:sldMkLst>
      </pc:sldChg>
      <pc:sldChg chg="addSp delSp modSp add mod">
        <pc:chgData name="Sanjurjo Barrio, Alicia (349B-Affiliate)" userId="97258808-7afd-451b-a707-8a569ee59dbc" providerId="ADAL" clId="{9C8D22E2-1E7C-4CAD-921E-AA8C0E05E3CA}" dt="2025-01-23T21:40:05.012" v="2969" actId="20577"/>
        <pc:sldMkLst>
          <pc:docMk/>
          <pc:sldMk cId="4277335382" sldId="320"/>
        </pc:sldMkLst>
        <pc:spChg chg="mod">
          <ac:chgData name="Sanjurjo Barrio, Alicia (349B-Affiliate)" userId="97258808-7afd-451b-a707-8a569ee59dbc" providerId="ADAL" clId="{9C8D22E2-1E7C-4CAD-921E-AA8C0E05E3CA}" dt="2025-01-22T22:38:29.283" v="223" actId="20577"/>
          <ac:spMkLst>
            <pc:docMk/>
            <pc:sldMk cId="4277335382" sldId="320"/>
            <ac:spMk id="8" creationId="{8D5A099F-98D8-F8C9-D233-FC7150FE43AF}"/>
          </ac:spMkLst>
        </pc:spChg>
        <pc:spChg chg="add mod">
          <ac:chgData name="Sanjurjo Barrio, Alicia (349B-Affiliate)" userId="97258808-7afd-451b-a707-8a569ee59dbc" providerId="ADAL" clId="{9C8D22E2-1E7C-4CAD-921E-AA8C0E05E3CA}" dt="2025-01-23T21:39:22.674" v="2963" actId="14100"/>
          <ac:spMkLst>
            <pc:docMk/>
            <pc:sldMk cId="4277335382" sldId="320"/>
            <ac:spMk id="22" creationId="{39EC7547-8799-4F4C-0A9B-1A66E0DC68CE}"/>
          </ac:spMkLst>
        </pc:spChg>
        <pc:spChg chg="add mod">
          <ac:chgData name="Sanjurjo Barrio, Alicia (349B-Affiliate)" userId="97258808-7afd-451b-a707-8a569ee59dbc" providerId="ADAL" clId="{9C8D22E2-1E7C-4CAD-921E-AA8C0E05E3CA}" dt="2025-01-23T21:40:05.012" v="2969" actId="20577"/>
          <ac:spMkLst>
            <pc:docMk/>
            <pc:sldMk cId="4277335382" sldId="320"/>
            <ac:spMk id="24" creationId="{02603A75-9B00-DAB7-4CEC-F829E5C3D6BB}"/>
          </ac:spMkLst>
        </pc:spChg>
      </pc:sldChg>
      <pc:sldChg chg="addSp delSp modSp add mod ord">
        <pc:chgData name="Sanjurjo Barrio, Alicia (349B-Affiliate)" userId="97258808-7afd-451b-a707-8a569ee59dbc" providerId="ADAL" clId="{9C8D22E2-1E7C-4CAD-921E-AA8C0E05E3CA}" dt="2025-01-23T21:37:15.299" v="2895" actId="1076"/>
        <pc:sldMkLst>
          <pc:docMk/>
          <pc:sldMk cId="2168592199" sldId="321"/>
        </pc:sldMkLst>
        <pc:spChg chg="mod">
          <ac:chgData name="Sanjurjo Barrio, Alicia (349B-Affiliate)" userId="97258808-7afd-451b-a707-8a569ee59dbc" providerId="ADAL" clId="{9C8D22E2-1E7C-4CAD-921E-AA8C0E05E3CA}" dt="2025-01-23T21:37:09.494" v="2893" actId="1076"/>
          <ac:spMkLst>
            <pc:docMk/>
            <pc:sldMk cId="2168592199" sldId="321"/>
            <ac:spMk id="2" creationId="{51ADE471-EFC0-AC37-E7FF-4D3DC8CDB7FE}"/>
          </ac:spMkLst>
        </pc:spChg>
        <pc:spChg chg="add mod">
          <ac:chgData name="Sanjurjo Barrio, Alicia (349B-Affiliate)" userId="97258808-7afd-451b-a707-8a569ee59dbc" providerId="ADAL" clId="{9C8D22E2-1E7C-4CAD-921E-AA8C0E05E3CA}" dt="2025-01-23T21:37:09.494" v="2893" actId="1076"/>
          <ac:spMkLst>
            <pc:docMk/>
            <pc:sldMk cId="2168592199" sldId="321"/>
            <ac:spMk id="3" creationId="{499CDE5F-6C81-FE5B-1085-F2E87269CB0F}"/>
          </ac:spMkLst>
        </pc:spChg>
        <pc:spChg chg="mod">
          <ac:chgData name="Sanjurjo Barrio, Alicia (349B-Affiliate)" userId="97258808-7afd-451b-a707-8a569ee59dbc" providerId="ADAL" clId="{9C8D22E2-1E7C-4CAD-921E-AA8C0E05E3CA}" dt="2025-01-22T23:02:29.458" v="1123" actId="20577"/>
          <ac:spMkLst>
            <pc:docMk/>
            <pc:sldMk cId="2168592199" sldId="321"/>
            <ac:spMk id="8" creationId="{9965F2C6-899A-9A8C-091C-73DC6E4465C8}"/>
          </ac:spMkLst>
        </pc:spChg>
        <pc:spChg chg="mod">
          <ac:chgData name="Sanjurjo Barrio, Alicia (349B-Affiliate)" userId="97258808-7afd-451b-a707-8a569ee59dbc" providerId="ADAL" clId="{9C8D22E2-1E7C-4CAD-921E-AA8C0E05E3CA}" dt="2025-01-23T21:37:09.494" v="2893" actId="1076"/>
          <ac:spMkLst>
            <pc:docMk/>
            <pc:sldMk cId="2168592199" sldId="321"/>
            <ac:spMk id="10" creationId="{2B75728F-4BCC-7958-50BD-6A1B5C882F41}"/>
          </ac:spMkLst>
        </pc:spChg>
        <pc:spChg chg="mod">
          <ac:chgData name="Sanjurjo Barrio, Alicia (349B-Affiliate)" userId="97258808-7afd-451b-a707-8a569ee59dbc" providerId="ADAL" clId="{9C8D22E2-1E7C-4CAD-921E-AA8C0E05E3CA}" dt="2025-01-23T21:37:09.494" v="2893" actId="1076"/>
          <ac:spMkLst>
            <pc:docMk/>
            <pc:sldMk cId="2168592199" sldId="321"/>
            <ac:spMk id="15" creationId="{8E13C19E-B762-E11F-677B-7F25F82F37DD}"/>
          </ac:spMkLst>
        </pc:spChg>
        <pc:spChg chg="mod">
          <ac:chgData name="Sanjurjo Barrio, Alicia (349B-Affiliate)" userId="97258808-7afd-451b-a707-8a569ee59dbc" providerId="ADAL" clId="{9C8D22E2-1E7C-4CAD-921E-AA8C0E05E3CA}" dt="2025-01-23T21:37:09.494" v="2893" actId="1076"/>
          <ac:spMkLst>
            <pc:docMk/>
            <pc:sldMk cId="2168592199" sldId="321"/>
            <ac:spMk id="16" creationId="{569A958D-B060-6A98-22AF-76620E7FCD69}"/>
          </ac:spMkLst>
        </pc:spChg>
        <pc:spChg chg="mod">
          <ac:chgData name="Sanjurjo Barrio, Alicia (349B-Affiliate)" userId="97258808-7afd-451b-a707-8a569ee59dbc" providerId="ADAL" clId="{9C8D22E2-1E7C-4CAD-921E-AA8C0E05E3CA}" dt="2025-01-23T21:37:09.494" v="2893" actId="1076"/>
          <ac:spMkLst>
            <pc:docMk/>
            <pc:sldMk cId="2168592199" sldId="321"/>
            <ac:spMk id="17" creationId="{5052AB38-60F4-3BDD-4508-DFFA6C0FA921}"/>
          </ac:spMkLst>
        </pc:spChg>
        <pc:spChg chg="mod">
          <ac:chgData name="Sanjurjo Barrio, Alicia (349B-Affiliate)" userId="97258808-7afd-451b-a707-8a569ee59dbc" providerId="ADAL" clId="{9C8D22E2-1E7C-4CAD-921E-AA8C0E05E3CA}" dt="2025-01-23T21:37:09.494" v="2893" actId="1076"/>
          <ac:spMkLst>
            <pc:docMk/>
            <pc:sldMk cId="2168592199" sldId="321"/>
            <ac:spMk id="19" creationId="{A4F6C512-B956-2035-26F7-7AE9A48C7854}"/>
          </ac:spMkLst>
        </pc:spChg>
        <pc:spChg chg="mod">
          <ac:chgData name="Sanjurjo Barrio, Alicia (349B-Affiliate)" userId="97258808-7afd-451b-a707-8a569ee59dbc" providerId="ADAL" clId="{9C8D22E2-1E7C-4CAD-921E-AA8C0E05E3CA}" dt="2025-01-23T21:37:09.494" v="2893" actId="1076"/>
          <ac:spMkLst>
            <pc:docMk/>
            <pc:sldMk cId="2168592199" sldId="321"/>
            <ac:spMk id="20" creationId="{4F11E850-252E-B52C-D537-77DEB039B173}"/>
          </ac:spMkLst>
        </pc:spChg>
        <pc:spChg chg="mod">
          <ac:chgData name="Sanjurjo Barrio, Alicia (349B-Affiliate)" userId="97258808-7afd-451b-a707-8a569ee59dbc" providerId="ADAL" clId="{9C8D22E2-1E7C-4CAD-921E-AA8C0E05E3CA}" dt="2025-01-23T21:37:09.494" v="2893" actId="1076"/>
          <ac:spMkLst>
            <pc:docMk/>
            <pc:sldMk cId="2168592199" sldId="321"/>
            <ac:spMk id="22" creationId="{9E7B4F87-A755-2C17-72CF-76ED0C1A6506}"/>
          </ac:spMkLst>
        </pc:spChg>
        <pc:spChg chg="mod">
          <ac:chgData name="Sanjurjo Barrio, Alicia (349B-Affiliate)" userId="97258808-7afd-451b-a707-8a569ee59dbc" providerId="ADAL" clId="{9C8D22E2-1E7C-4CAD-921E-AA8C0E05E3CA}" dt="2025-01-23T21:37:12.970" v="2894" actId="1076"/>
          <ac:spMkLst>
            <pc:docMk/>
            <pc:sldMk cId="2168592199" sldId="321"/>
            <ac:spMk id="24" creationId="{0EA0BF29-8E98-915B-A546-EE90C60DC207}"/>
          </ac:spMkLst>
        </pc:spChg>
        <pc:picChg chg="add mod">
          <ac:chgData name="Sanjurjo Barrio, Alicia (349B-Affiliate)" userId="97258808-7afd-451b-a707-8a569ee59dbc" providerId="ADAL" clId="{9C8D22E2-1E7C-4CAD-921E-AA8C0E05E3CA}" dt="2025-01-23T21:37:15.299" v="2895" actId="1076"/>
          <ac:picMkLst>
            <pc:docMk/>
            <pc:sldMk cId="2168592199" sldId="321"/>
            <ac:picMk id="6" creationId="{DFEE60B3-7AB8-987A-C18E-4D8025DF886E}"/>
          </ac:picMkLst>
        </pc:picChg>
      </pc:sldChg>
      <pc:sldChg chg="addSp delSp modSp add mod">
        <pc:chgData name="Sanjurjo Barrio, Alicia (349B-Affiliate)" userId="97258808-7afd-451b-a707-8a569ee59dbc" providerId="ADAL" clId="{9C8D22E2-1E7C-4CAD-921E-AA8C0E05E3CA}" dt="2025-01-23T21:40:13.851" v="2970" actId="255"/>
        <pc:sldMkLst>
          <pc:docMk/>
          <pc:sldMk cId="3227182817" sldId="322"/>
        </pc:sldMkLst>
        <pc:spChg chg="mod">
          <ac:chgData name="Sanjurjo Barrio, Alicia (349B-Affiliate)" userId="97258808-7afd-451b-a707-8a569ee59dbc" providerId="ADAL" clId="{9C8D22E2-1E7C-4CAD-921E-AA8C0E05E3CA}" dt="2025-01-23T00:07:42.507" v="1726" actId="20577"/>
          <ac:spMkLst>
            <pc:docMk/>
            <pc:sldMk cId="3227182817" sldId="322"/>
            <ac:spMk id="8" creationId="{DD6B6E24-77FF-8EA8-64C4-A1FA336FD636}"/>
          </ac:spMkLst>
        </pc:spChg>
        <pc:spChg chg="mod">
          <ac:chgData name="Sanjurjo Barrio, Alicia (349B-Affiliate)" userId="97258808-7afd-451b-a707-8a569ee59dbc" providerId="ADAL" clId="{9C8D22E2-1E7C-4CAD-921E-AA8C0E05E3CA}" dt="2025-01-23T21:40:13.851" v="2970" actId="255"/>
          <ac:spMkLst>
            <pc:docMk/>
            <pc:sldMk cId="3227182817" sldId="322"/>
            <ac:spMk id="22" creationId="{94BD53F4-9F85-AAF1-CCE3-C44255314067}"/>
          </ac:spMkLst>
        </pc:spChg>
      </pc:sldChg>
      <pc:sldChg chg="addSp delSp modSp add mod">
        <pc:chgData name="Sanjurjo Barrio, Alicia (349B-Affiliate)" userId="97258808-7afd-451b-a707-8a569ee59dbc" providerId="ADAL" clId="{9C8D22E2-1E7C-4CAD-921E-AA8C0E05E3CA}" dt="2025-01-23T00:59:30.585" v="2822" actId="14100"/>
        <pc:sldMkLst>
          <pc:docMk/>
          <pc:sldMk cId="2910799194" sldId="323"/>
        </pc:sldMkLst>
        <pc:spChg chg="add mod">
          <ac:chgData name="Sanjurjo Barrio, Alicia (349B-Affiliate)" userId="97258808-7afd-451b-a707-8a569ee59dbc" providerId="ADAL" clId="{9C8D22E2-1E7C-4CAD-921E-AA8C0E05E3CA}" dt="2025-01-23T00:51:51.228" v="2631" actId="1076"/>
          <ac:spMkLst>
            <pc:docMk/>
            <pc:sldMk cId="2910799194" sldId="323"/>
            <ac:spMk id="3" creationId="{882F7F45-9C20-362C-CBCC-5FF6410F58E7}"/>
          </ac:spMkLst>
        </pc:spChg>
        <pc:spChg chg="add mod">
          <ac:chgData name="Sanjurjo Barrio, Alicia (349B-Affiliate)" userId="97258808-7afd-451b-a707-8a569ee59dbc" providerId="ADAL" clId="{9C8D22E2-1E7C-4CAD-921E-AA8C0E05E3CA}" dt="2025-01-23T00:51:51.228" v="2631" actId="1076"/>
          <ac:spMkLst>
            <pc:docMk/>
            <pc:sldMk cId="2910799194" sldId="323"/>
            <ac:spMk id="5" creationId="{CB9EE6A8-E144-792F-C051-A369B5414FD7}"/>
          </ac:spMkLst>
        </pc:spChg>
        <pc:spChg chg="add mod">
          <ac:chgData name="Sanjurjo Barrio, Alicia (349B-Affiliate)" userId="97258808-7afd-451b-a707-8a569ee59dbc" providerId="ADAL" clId="{9C8D22E2-1E7C-4CAD-921E-AA8C0E05E3CA}" dt="2025-01-23T00:57:24.628" v="2690" actId="20577"/>
          <ac:spMkLst>
            <pc:docMk/>
            <pc:sldMk cId="2910799194" sldId="323"/>
            <ac:spMk id="6" creationId="{FA4314D2-3FCB-AB2B-74D7-104533284888}"/>
          </ac:spMkLst>
        </pc:spChg>
        <pc:spChg chg="mod">
          <ac:chgData name="Sanjurjo Barrio, Alicia (349B-Affiliate)" userId="97258808-7afd-451b-a707-8a569ee59dbc" providerId="ADAL" clId="{9C8D22E2-1E7C-4CAD-921E-AA8C0E05E3CA}" dt="2025-01-23T00:41:10.010" v="2367" actId="20577"/>
          <ac:spMkLst>
            <pc:docMk/>
            <pc:sldMk cId="2910799194" sldId="323"/>
            <ac:spMk id="8" creationId="{1CE1EE86-8B8C-DDDC-EE86-76412D0BBFFB}"/>
          </ac:spMkLst>
        </pc:spChg>
        <pc:spChg chg="add mod">
          <ac:chgData name="Sanjurjo Barrio, Alicia (349B-Affiliate)" userId="97258808-7afd-451b-a707-8a569ee59dbc" providerId="ADAL" clId="{9C8D22E2-1E7C-4CAD-921E-AA8C0E05E3CA}" dt="2025-01-23T00:51:51.228" v="2631" actId="1076"/>
          <ac:spMkLst>
            <pc:docMk/>
            <pc:sldMk cId="2910799194" sldId="323"/>
            <ac:spMk id="10" creationId="{93B949CC-2CAD-3A87-0B6C-08F3E3E5AF01}"/>
          </ac:spMkLst>
        </pc:spChg>
        <pc:spChg chg="add mod">
          <ac:chgData name="Sanjurjo Barrio, Alicia (349B-Affiliate)" userId="97258808-7afd-451b-a707-8a569ee59dbc" providerId="ADAL" clId="{9C8D22E2-1E7C-4CAD-921E-AA8C0E05E3CA}" dt="2025-01-23T00:52:58.629" v="2642" actId="1076"/>
          <ac:spMkLst>
            <pc:docMk/>
            <pc:sldMk cId="2910799194" sldId="323"/>
            <ac:spMk id="11" creationId="{9A1A40A8-D285-1B48-33CF-5965F398DCD6}"/>
          </ac:spMkLst>
        </pc:spChg>
        <pc:spChg chg="add mod">
          <ac:chgData name="Sanjurjo Barrio, Alicia (349B-Affiliate)" userId="97258808-7afd-451b-a707-8a569ee59dbc" providerId="ADAL" clId="{9C8D22E2-1E7C-4CAD-921E-AA8C0E05E3CA}" dt="2025-01-23T00:52:50.258" v="2641" actId="1076"/>
          <ac:spMkLst>
            <pc:docMk/>
            <pc:sldMk cId="2910799194" sldId="323"/>
            <ac:spMk id="19" creationId="{49E2DDCF-81C9-E972-E520-6C2DFD662286}"/>
          </ac:spMkLst>
        </pc:spChg>
        <pc:spChg chg="add mod">
          <ac:chgData name="Sanjurjo Barrio, Alicia (349B-Affiliate)" userId="97258808-7afd-451b-a707-8a569ee59dbc" providerId="ADAL" clId="{9C8D22E2-1E7C-4CAD-921E-AA8C0E05E3CA}" dt="2025-01-23T00:56:11.147" v="2680" actId="20577"/>
          <ac:spMkLst>
            <pc:docMk/>
            <pc:sldMk cId="2910799194" sldId="323"/>
            <ac:spMk id="20" creationId="{28B8375D-DBDC-D796-6802-04837F09C4D7}"/>
          </ac:spMkLst>
        </pc:spChg>
        <pc:spChg chg="add mod">
          <ac:chgData name="Sanjurjo Barrio, Alicia (349B-Affiliate)" userId="97258808-7afd-451b-a707-8a569ee59dbc" providerId="ADAL" clId="{9C8D22E2-1E7C-4CAD-921E-AA8C0E05E3CA}" dt="2025-01-23T00:57:43.265" v="2694" actId="14100"/>
          <ac:spMkLst>
            <pc:docMk/>
            <pc:sldMk cId="2910799194" sldId="323"/>
            <ac:spMk id="24" creationId="{05A24590-6143-8572-ABA5-100844A775A1}"/>
          </ac:spMkLst>
        </pc:spChg>
        <pc:spChg chg="add mod">
          <ac:chgData name="Sanjurjo Barrio, Alicia (349B-Affiliate)" userId="97258808-7afd-451b-a707-8a569ee59dbc" providerId="ADAL" clId="{9C8D22E2-1E7C-4CAD-921E-AA8C0E05E3CA}" dt="2025-01-23T00:59:30.585" v="2822" actId="14100"/>
          <ac:spMkLst>
            <pc:docMk/>
            <pc:sldMk cId="2910799194" sldId="323"/>
            <ac:spMk id="25" creationId="{541D143B-65A2-953F-B9C6-A8B40B7D796D}"/>
          </ac:spMkLst>
        </pc:spChg>
        <pc:picChg chg="add mod">
          <ac:chgData name="Sanjurjo Barrio, Alicia (349B-Affiliate)" userId="97258808-7afd-451b-a707-8a569ee59dbc" providerId="ADAL" clId="{9C8D22E2-1E7C-4CAD-921E-AA8C0E05E3CA}" dt="2025-01-23T00:51:51.228" v="2631" actId="1076"/>
          <ac:picMkLst>
            <pc:docMk/>
            <pc:sldMk cId="2910799194" sldId="323"/>
            <ac:picMk id="15" creationId="{04F6FEE5-7ED6-A15A-B27E-85EFA5BCCAAC}"/>
          </ac:picMkLst>
        </pc:picChg>
        <pc:picChg chg="add mod">
          <ac:chgData name="Sanjurjo Barrio, Alicia (349B-Affiliate)" userId="97258808-7afd-451b-a707-8a569ee59dbc" providerId="ADAL" clId="{9C8D22E2-1E7C-4CAD-921E-AA8C0E05E3CA}" dt="2025-01-23T00:51:51.228" v="2631" actId="1076"/>
          <ac:picMkLst>
            <pc:docMk/>
            <pc:sldMk cId="2910799194" sldId="323"/>
            <ac:picMk id="18" creationId="{364BE09A-D4FB-7B73-980B-5AAB9ECE2282}"/>
          </ac:picMkLst>
        </pc:picChg>
        <pc:picChg chg="add mod">
          <ac:chgData name="Sanjurjo Barrio, Alicia (349B-Affiliate)" userId="97258808-7afd-451b-a707-8a569ee59dbc" providerId="ADAL" clId="{9C8D22E2-1E7C-4CAD-921E-AA8C0E05E3CA}" dt="2025-01-23T00:56:43.546" v="2682" actId="1076"/>
          <ac:picMkLst>
            <pc:docMk/>
            <pc:sldMk cId="2910799194" sldId="323"/>
            <ac:picMk id="21" creationId="{5905383B-6EFF-0FC0-0B50-E8BEC7B44EC2}"/>
          </ac:picMkLst>
        </pc:picChg>
        <pc:picChg chg="add mod">
          <ac:chgData name="Sanjurjo Barrio, Alicia (349B-Affiliate)" userId="97258808-7afd-451b-a707-8a569ee59dbc" providerId="ADAL" clId="{9C8D22E2-1E7C-4CAD-921E-AA8C0E05E3CA}" dt="2025-01-23T00:56:56.915" v="2684" actId="1076"/>
          <ac:picMkLst>
            <pc:docMk/>
            <pc:sldMk cId="2910799194" sldId="323"/>
            <ac:picMk id="23" creationId="{41FFCA72-B603-8743-1D17-FD7368D730D7}"/>
          </ac:picMkLst>
        </pc:picChg>
      </pc:sldChg>
    </pc:docChg>
  </pc:docChgLst>
  <pc:docChgLst>
    <pc:chgData name="Sanjurjo Barrio, Alicia (345C-Affiliate)" userId="97258808-7afd-451b-a707-8a569ee59dbc" providerId="ADAL" clId="{ABA962B5-89EB-4AAE-A125-47517B6F44CA}"/>
    <pc:docChg chg="undo custSel addSld modSld sldOrd">
      <pc:chgData name="Sanjurjo Barrio, Alicia (345C-Affiliate)" userId="97258808-7afd-451b-a707-8a569ee59dbc" providerId="ADAL" clId="{ABA962B5-89EB-4AAE-A125-47517B6F44CA}" dt="2025-03-20T21:27:51.447" v="2974" actId="20577"/>
      <pc:docMkLst>
        <pc:docMk/>
      </pc:docMkLst>
      <pc:sldChg chg="modSp mod">
        <pc:chgData name="Sanjurjo Barrio, Alicia (345C-Affiliate)" userId="97258808-7afd-451b-a707-8a569ee59dbc" providerId="ADAL" clId="{ABA962B5-89EB-4AAE-A125-47517B6F44CA}" dt="2025-03-20T18:30:43.384" v="3" actId="20577"/>
        <pc:sldMkLst>
          <pc:docMk/>
          <pc:sldMk cId="1301117103" sldId="257"/>
        </pc:sldMkLst>
        <pc:spChg chg="mod">
          <ac:chgData name="Sanjurjo Barrio, Alicia (345C-Affiliate)" userId="97258808-7afd-451b-a707-8a569ee59dbc" providerId="ADAL" clId="{ABA962B5-89EB-4AAE-A125-47517B6F44CA}" dt="2025-03-20T18:30:43.384" v="3" actId="20577"/>
          <ac:spMkLst>
            <pc:docMk/>
            <pc:sldMk cId="1301117103" sldId="257"/>
            <ac:spMk id="5" creationId="{933CDEDD-0AD5-3176-AD1F-20D9280387F5}"/>
          </ac:spMkLst>
        </pc:spChg>
      </pc:sldChg>
      <pc:sldChg chg="modSp mod">
        <pc:chgData name="Sanjurjo Barrio, Alicia (345C-Affiliate)" userId="97258808-7afd-451b-a707-8a569ee59dbc" providerId="ADAL" clId="{ABA962B5-89EB-4AAE-A125-47517B6F44CA}" dt="2025-03-20T20:22:06.018" v="1264" actId="313"/>
        <pc:sldMkLst>
          <pc:docMk/>
          <pc:sldMk cId="2156887486" sldId="358"/>
        </pc:sldMkLst>
        <pc:spChg chg="mod">
          <ac:chgData name="Sanjurjo Barrio, Alicia (345C-Affiliate)" userId="97258808-7afd-451b-a707-8a569ee59dbc" providerId="ADAL" clId="{ABA962B5-89EB-4AAE-A125-47517B6F44CA}" dt="2025-03-20T20:22:06.018" v="1264" actId="313"/>
          <ac:spMkLst>
            <pc:docMk/>
            <pc:sldMk cId="2156887486" sldId="358"/>
            <ac:spMk id="7" creationId="{B736EC74-E330-BD38-426B-E52E4266B432}"/>
          </ac:spMkLst>
        </pc:spChg>
      </pc:sldChg>
      <pc:sldChg chg="ord">
        <pc:chgData name="Sanjurjo Barrio, Alicia (345C-Affiliate)" userId="97258808-7afd-451b-a707-8a569ee59dbc" providerId="ADAL" clId="{ABA962B5-89EB-4AAE-A125-47517B6F44CA}" dt="2025-03-20T20:07:57.480" v="1052"/>
        <pc:sldMkLst>
          <pc:docMk/>
          <pc:sldMk cId="4147971416" sldId="359"/>
        </pc:sldMkLst>
      </pc:sldChg>
      <pc:sldChg chg="ord">
        <pc:chgData name="Sanjurjo Barrio, Alicia (345C-Affiliate)" userId="97258808-7afd-451b-a707-8a569ee59dbc" providerId="ADAL" clId="{ABA962B5-89EB-4AAE-A125-47517B6F44CA}" dt="2025-03-20T18:36:08.011" v="550"/>
        <pc:sldMkLst>
          <pc:docMk/>
          <pc:sldMk cId="1016803730" sldId="362"/>
        </pc:sldMkLst>
      </pc:sldChg>
      <pc:sldChg chg="ord">
        <pc:chgData name="Sanjurjo Barrio, Alicia (345C-Affiliate)" userId="97258808-7afd-451b-a707-8a569ee59dbc" providerId="ADAL" clId="{ABA962B5-89EB-4AAE-A125-47517B6F44CA}" dt="2025-03-20T18:37:14.921" v="558"/>
        <pc:sldMkLst>
          <pc:docMk/>
          <pc:sldMk cId="858878530" sldId="363"/>
        </pc:sldMkLst>
      </pc:sldChg>
      <pc:sldChg chg="addSp modSp mod ord">
        <pc:chgData name="Sanjurjo Barrio, Alicia (345C-Affiliate)" userId="97258808-7afd-451b-a707-8a569ee59dbc" providerId="ADAL" clId="{ABA962B5-89EB-4AAE-A125-47517B6F44CA}" dt="2025-03-20T18:45:51.680" v="884" actId="113"/>
        <pc:sldMkLst>
          <pc:docMk/>
          <pc:sldMk cId="1979636296" sldId="364"/>
        </pc:sldMkLst>
        <pc:spChg chg="add mod">
          <ac:chgData name="Sanjurjo Barrio, Alicia (345C-Affiliate)" userId="97258808-7afd-451b-a707-8a569ee59dbc" providerId="ADAL" clId="{ABA962B5-89EB-4AAE-A125-47517B6F44CA}" dt="2025-03-20T18:45:51.680" v="884" actId="113"/>
          <ac:spMkLst>
            <pc:docMk/>
            <pc:sldMk cId="1979636296" sldId="364"/>
            <ac:spMk id="2" creationId="{F761C1C0-ECDF-5B6B-5483-F0B62F080D6C}"/>
          </ac:spMkLst>
        </pc:spChg>
      </pc:sldChg>
      <pc:sldChg chg="ord">
        <pc:chgData name="Sanjurjo Barrio, Alicia (345C-Affiliate)" userId="97258808-7afd-451b-a707-8a569ee59dbc" providerId="ADAL" clId="{ABA962B5-89EB-4AAE-A125-47517B6F44CA}" dt="2025-03-20T18:37:00.496" v="554"/>
        <pc:sldMkLst>
          <pc:docMk/>
          <pc:sldMk cId="312040360" sldId="365"/>
        </pc:sldMkLst>
      </pc:sldChg>
      <pc:sldChg chg="ord">
        <pc:chgData name="Sanjurjo Barrio, Alicia (345C-Affiliate)" userId="97258808-7afd-451b-a707-8a569ee59dbc" providerId="ADAL" clId="{ABA962B5-89EB-4AAE-A125-47517B6F44CA}" dt="2025-03-20T18:37:00.496" v="554"/>
        <pc:sldMkLst>
          <pc:docMk/>
          <pc:sldMk cId="575396631" sldId="366"/>
        </pc:sldMkLst>
      </pc:sldChg>
      <pc:sldChg chg="addSp delSp modSp add mod">
        <pc:chgData name="Sanjurjo Barrio, Alicia (345C-Affiliate)" userId="97258808-7afd-451b-a707-8a569ee59dbc" providerId="ADAL" clId="{ABA962B5-89EB-4AAE-A125-47517B6F44CA}" dt="2025-03-20T20:09:26.990" v="1067" actId="208"/>
        <pc:sldMkLst>
          <pc:docMk/>
          <pc:sldMk cId="1231969331" sldId="367"/>
        </pc:sldMkLst>
        <pc:spChg chg="add mod">
          <ac:chgData name="Sanjurjo Barrio, Alicia (345C-Affiliate)" userId="97258808-7afd-451b-a707-8a569ee59dbc" providerId="ADAL" clId="{ABA962B5-89EB-4AAE-A125-47517B6F44CA}" dt="2025-03-20T20:04:29.883" v="988" actId="1076"/>
          <ac:spMkLst>
            <pc:docMk/>
            <pc:sldMk cId="1231969331" sldId="367"/>
            <ac:spMk id="2" creationId="{BA7F4F39-A22F-DABD-295B-30DA49E992EA}"/>
          </ac:spMkLst>
        </pc:spChg>
        <pc:spChg chg="add mod">
          <ac:chgData name="Sanjurjo Barrio, Alicia (345C-Affiliate)" userId="97258808-7afd-451b-a707-8a569ee59dbc" providerId="ADAL" clId="{ABA962B5-89EB-4AAE-A125-47517B6F44CA}" dt="2025-03-20T20:04:29.883" v="988" actId="1076"/>
          <ac:spMkLst>
            <pc:docMk/>
            <pc:sldMk cId="1231969331" sldId="367"/>
            <ac:spMk id="3" creationId="{3AF09F12-6104-0633-62A9-2B08280E9FB0}"/>
          </ac:spMkLst>
        </pc:spChg>
        <pc:spChg chg="add mod">
          <ac:chgData name="Sanjurjo Barrio, Alicia (345C-Affiliate)" userId="97258808-7afd-451b-a707-8a569ee59dbc" providerId="ADAL" clId="{ABA962B5-89EB-4AAE-A125-47517B6F44CA}" dt="2025-03-20T20:07:37.821" v="1050" actId="1076"/>
          <ac:spMkLst>
            <pc:docMk/>
            <pc:sldMk cId="1231969331" sldId="367"/>
            <ac:spMk id="5" creationId="{14796C6C-0E88-EC57-8990-0B0085C1D4F5}"/>
          </ac:spMkLst>
        </pc:spChg>
        <pc:spChg chg="add mod">
          <ac:chgData name="Sanjurjo Barrio, Alicia (345C-Affiliate)" userId="97258808-7afd-451b-a707-8a569ee59dbc" providerId="ADAL" clId="{ABA962B5-89EB-4AAE-A125-47517B6F44CA}" dt="2025-03-20T20:04:29.883" v="988" actId="1076"/>
          <ac:spMkLst>
            <pc:docMk/>
            <pc:sldMk cId="1231969331" sldId="367"/>
            <ac:spMk id="6" creationId="{4DCC9582-9069-FD56-ED4B-CB9928E6E10E}"/>
          </ac:spMkLst>
        </pc:spChg>
        <pc:spChg chg="mod">
          <ac:chgData name="Sanjurjo Barrio, Alicia (345C-Affiliate)" userId="97258808-7afd-451b-a707-8a569ee59dbc" providerId="ADAL" clId="{ABA962B5-89EB-4AAE-A125-47517B6F44CA}" dt="2025-03-20T18:37:26.963" v="582" actId="20577"/>
          <ac:spMkLst>
            <pc:docMk/>
            <pc:sldMk cId="1231969331" sldId="367"/>
            <ac:spMk id="8" creationId="{2A092980-7509-C9D6-6D46-62D8AF61733B}"/>
          </ac:spMkLst>
        </pc:spChg>
        <pc:spChg chg="add mod">
          <ac:chgData name="Sanjurjo Barrio, Alicia (345C-Affiliate)" userId="97258808-7afd-451b-a707-8a569ee59dbc" providerId="ADAL" clId="{ABA962B5-89EB-4AAE-A125-47517B6F44CA}" dt="2025-03-20T20:07:37.821" v="1050" actId="1076"/>
          <ac:spMkLst>
            <pc:docMk/>
            <pc:sldMk cId="1231969331" sldId="367"/>
            <ac:spMk id="10" creationId="{15656FA9-7BEE-65D6-0A1B-08481AFE3392}"/>
          </ac:spMkLst>
        </pc:spChg>
        <pc:spChg chg="add mod">
          <ac:chgData name="Sanjurjo Barrio, Alicia (345C-Affiliate)" userId="97258808-7afd-451b-a707-8a569ee59dbc" providerId="ADAL" clId="{ABA962B5-89EB-4AAE-A125-47517B6F44CA}" dt="2025-03-20T20:07:37.821" v="1050" actId="1076"/>
          <ac:spMkLst>
            <pc:docMk/>
            <pc:sldMk cId="1231969331" sldId="367"/>
            <ac:spMk id="13" creationId="{33C5A5D5-5FD6-E643-12E6-BF0568045DEA}"/>
          </ac:spMkLst>
        </pc:spChg>
        <pc:spChg chg="add mod">
          <ac:chgData name="Sanjurjo Barrio, Alicia (345C-Affiliate)" userId="97258808-7afd-451b-a707-8a569ee59dbc" providerId="ADAL" clId="{ABA962B5-89EB-4AAE-A125-47517B6F44CA}" dt="2025-03-20T20:09:26.077" v="1065" actId="208"/>
          <ac:spMkLst>
            <pc:docMk/>
            <pc:sldMk cId="1231969331" sldId="367"/>
            <ac:spMk id="15" creationId="{F8586C09-2772-9578-C4D3-D0A7822AE207}"/>
          </ac:spMkLst>
        </pc:spChg>
        <pc:spChg chg="add mod">
          <ac:chgData name="Sanjurjo Barrio, Alicia (345C-Affiliate)" userId="97258808-7afd-451b-a707-8a569ee59dbc" providerId="ADAL" clId="{ABA962B5-89EB-4AAE-A125-47517B6F44CA}" dt="2025-03-20T20:09:26.990" v="1067" actId="208"/>
          <ac:spMkLst>
            <pc:docMk/>
            <pc:sldMk cId="1231969331" sldId="367"/>
            <ac:spMk id="16" creationId="{899ADADC-8874-8503-197C-4F2C028BF5DB}"/>
          </ac:spMkLst>
        </pc:spChg>
        <pc:spChg chg="add mod">
          <ac:chgData name="Sanjurjo Barrio, Alicia (345C-Affiliate)" userId="97258808-7afd-451b-a707-8a569ee59dbc" providerId="ADAL" clId="{ABA962B5-89EB-4AAE-A125-47517B6F44CA}" dt="2025-03-20T20:09:26.439" v="1066" actId="208"/>
          <ac:spMkLst>
            <pc:docMk/>
            <pc:sldMk cId="1231969331" sldId="367"/>
            <ac:spMk id="17" creationId="{8A6A3F23-3D54-0053-411A-390FF7C34DA0}"/>
          </ac:spMkLst>
        </pc:spChg>
        <pc:spChg chg="add mod ord">
          <ac:chgData name="Sanjurjo Barrio, Alicia (345C-Affiliate)" userId="97258808-7afd-451b-a707-8a569ee59dbc" providerId="ADAL" clId="{ABA962B5-89EB-4AAE-A125-47517B6F44CA}" dt="2025-03-20T20:07:37.821" v="1050" actId="1076"/>
          <ac:spMkLst>
            <pc:docMk/>
            <pc:sldMk cId="1231969331" sldId="367"/>
            <ac:spMk id="18" creationId="{61AE2484-AE98-708F-0025-0A7A72AEACA2}"/>
          </ac:spMkLst>
        </pc:spChg>
        <pc:spChg chg="add mod">
          <ac:chgData name="Sanjurjo Barrio, Alicia (345C-Affiliate)" userId="97258808-7afd-451b-a707-8a569ee59dbc" providerId="ADAL" clId="{ABA962B5-89EB-4AAE-A125-47517B6F44CA}" dt="2025-03-20T20:07:37.821" v="1050" actId="1076"/>
          <ac:spMkLst>
            <pc:docMk/>
            <pc:sldMk cId="1231969331" sldId="367"/>
            <ac:spMk id="19" creationId="{F790E65A-4DEB-680D-184E-B732D420FF5F}"/>
          </ac:spMkLst>
        </pc:spChg>
        <pc:spChg chg="add mod">
          <ac:chgData name="Sanjurjo Barrio, Alicia (345C-Affiliate)" userId="97258808-7afd-451b-a707-8a569ee59dbc" providerId="ADAL" clId="{ABA962B5-89EB-4AAE-A125-47517B6F44CA}" dt="2025-03-20T20:07:37.821" v="1050" actId="1076"/>
          <ac:spMkLst>
            <pc:docMk/>
            <pc:sldMk cId="1231969331" sldId="367"/>
            <ac:spMk id="23" creationId="{2BD85EBE-0342-9DF1-EBA1-FD0BBBEE4762}"/>
          </ac:spMkLst>
        </pc:spChg>
        <pc:spChg chg="add mod">
          <ac:chgData name="Sanjurjo Barrio, Alicia (345C-Affiliate)" userId="97258808-7afd-451b-a707-8a569ee59dbc" providerId="ADAL" clId="{ABA962B5-89EB-4AAE-A125-47517B6F44CA}" dt="2025-03-20T20:07:37.821" v="1050" actId="1076"/>
          <ac:spMkLst>
            <pc:docMk/>
            <pc:sldMk cId="1231969331" sldId="367"/>
            <ac:spMk id="25" creationId="{DA8E4D37-235F-511E-E3E0-399EEDEE9C2E}"/>
          </ac:spMkLst>
        </pc:spChg>
        <pc:spChg chg="add mod ord">
          <ac:chgData name="Sanjurjo Barrio, Alicia (345C-Affiliate)" userId="97258808-7afd-451b-a707-8a569ee59dbc" providerId="ADAL" clId="{ABA962B5-89EB-4AAE-A125-47517B6F44CA}" dt="2025-03-20T20:07:37.821" v="1050" actId="1076"/>
          <ac:spMkLst>
            <pc:docMk/>
            <pc:sldMk cId="1231969331" sldId="367"/>
            <ac:spMk id="52" creationId="{C991D0C6-B427-F539-301E-4551DE0AA2B9}"/>
          </ac:spMkLst>
        </pc:spChg>
        <pc:spChg chg="add mod">
          <ac:chgData name="Sanjurjo Barrio, Alicia (345C-Affiliate)" userId="97258808-7afd-451b-a707-8a569ee59dbc" providerId="ADAL" clId="{ABA962B5-89EB-4AAE-A125-47517B6F44CA}" dt="2025-03-20T20:07:24.720" v="1049" actId="1076"/>
          <ac:spMkLst>
            <pc:docMk/>
            <pc:sldMk cId="1231969331" sldId="367"/>
            <ac:spMk id="53" creationId="{C8068B73-671F-2F15-8135-198220AC6D20}"/>
          </ac:spMkLst>
        </pc:spChg>
        <pc:picChg chg="add mod">
          <ac:chgData name="Sanjurjo Barrio, Alicia (345C-Affiliate)" userId="97258808-7afd-451b-a707-8a569ee59dbc" providerId="ADAL" clId="{ABA962B5-89EB-4AAE-A125-47517B6F44CA}" dt="2025-03-20T20:05:12.734" v="1004" actId="1076"/>
          <ac:picMkLst>
            <pc:docMk/>
            <pc:sldMk cId="1231969331" sldId="367"/>
            <ac:picMk id="22" creationId="{D60156BB-0265-1639-CAE8-42423950574C}"/>
          </ac:picMkLst>
        </pc:picChg>
        <pc:cxnChg chg="add mod">
          <ac:chgData name="Sanjurjo Barrio, Alicia (345C-Affiliate)" userId="97258808-7afd-451b-a707-8a569ee59dbc" providerId="ADAL" clId="{ABA962B5-89EB-4AAE-A125-47517B6F44CA}" dt="2025-03-20T20:06:04.772" v="1017" actId="14100"/>
          <ac:cxnSpMkLst>
            <pc:docMk/>
            <pc:sldMk cId="1231969331" sldId="367"/>
            <ac:cxnSpMk id="27" creationId="{0C4569DC-7FE6-C8BE-E804-4895CF2245EF}"/>
          </ac:cxnSpMkLst>
        </pc:cxnChg>
        <pc:cxnChg chg="add mod">
          <ac:chgData name="Sanjurjo Barrio, Alicia (345C-Affiliate)" userId="97258808-7afd-451b-a707-8a569ee59dbc" providerId="ADAL" clId="{ABA962B5-89EB-4AAE-A125-47517B6F44CA}" dt="2025-03-20T20:06:09.100" v="1019" actId="14100"/>
          <ac:cxnSpMkLst>
            <pc:docMk/>
            <pc:sldMk cId="1231969331" sldId="367"/>
            <ac:cxnSpMk id="28" creationId="{0164C8B3-7538-27A0-A8F9-12F05AC5C3B5}"/>
          </ac:cxnSpMkLst>
        </pc:cxnChg>
        <pc:cxnChg chg="add mod">
          <ac:chgData name="Sanjurjo Barrio, Alicia (345C-Affiliate)" userId="97258808-7afd-451b-a707-8a569ee59dbc" providerId="ADAL" clId="{ABA962B5-89EB-4AAE-A125-47517B6F44CA}" dt="2025-03-20T20:06:00.331" v="1015" actId="14100"/>
          <ac:cxnSpMkLst>
            <pc:docMk/>
            <pc:sldMk cId="1231969331" sldId="367"/>
            <ac:cxnSpMk id="29" creationId="{9D057626-B3A7-BBBB-2709-23B800182EFB}"/>
          </ac:cxnSpMkLst>
        </pc:cxnChg>
        <pc:cxnChg chg="add mod">
          <ac:chgData name="Sanjurjo Barrio, Alicia (345C-Affiliate)" userId="97258808-7afd-451b-a707-8a569ee59dbc" providerId="ADAL" clId="{ABA962B5-89EB-4AAE-A125-47517B6F44CA}" dt="2025-03-20T20:04:41.476" v="993" actId="14100"/>
          <ac:cxnSpMkLst>
            <pc:docMk/>
            <pc:sldMk cId="1231969331" sldId="367"/>
            <ac:cxnSpMk id="30" creationId="{7F5B22A6-A2CF-6EA1-68FC-60BCEA453042}"/>
          </ac:cxnSpMkLst>
        </pc:cxnChg>
        <pc:cxnChg chg="add mod">
          <ac:chgData name="Sanjurjo Barrio, Alicia (345C-Affiliate)" userId="97258808-7afd-451b-a707-8a569ee59dbc" providerId="ADAL" clId="{ABA962B5-89EB-4AAE-A125-47517B6F44CA}" dt="2025-03-20T20:05:38.230" v="1011" actId="1076"/>
          <ac:cxnSpMkLst>
            <pc:docMk/>
            <pc:sldMk cId="1231969331" sldId="367"/>
            <ac:cxnSpMk id="33" creationId="{37F32478-B3B9-FF10-CB1C-9DC4E79CD7DB}"/>
          </ac:cxnSpMkLst>
        </pc:cxnChg>
        <pc:cxnChg chg="add mod">
          <ac:chgData name="Sanjurjo Barrio, Alicia (345C-Affiliate)" userId="97258808-7afd-451b-a707-8a569ee59dbc" providerId="ADAL" clId="{ABA962B5-89EB-4AAE-A125-47517B6F44CA}" dt="2025-03-20T20:05:38.230" v="1011" actId="1076"/>
          <ac:cxnSpMkLst>
            <pc:docMk/>
            <pc:sldMk cId="1231969331" sldId="367"/>
            <ac:cxnSpMk id="36" creationId="{9138586B-9547-DF94-2639-9F7A3F0820B1}"/>
          </ac:cxnSpMkLst>
        </pc:cxnChg>
        <pc:cxnChg chg="add mod">
          <ac:chgData name="Sanjurjo Barrio, Alicia (345C-Affiliate)" userId="97258808-7afd-451b-a707-8a569ee59dbc" providerId="ADAL" clId="{ABA962B5-89EB-4AAE-A125-47517B6F44CA}" dt="2025-03-20T20:06:11.282" v="1020" actId="14100"/>
          <ac:cxnSpMkLst>
            <pc:docMk/>
            <pc:sldMk cId="1231969331" sldId="367"/>
            <ac:cxnSpMk id="39" creationId="{B9CC3DEC-82AE-EA4E-51A9-98085D41E0F8}"/>
          </ac:cxnSpMkLst>
        </pc:cxnChg>
      </pc:sldChg>
      <pc:sldChg chg="addSp delSp modSp add mod ord">
        <pc:chgData name="Sanjurjo Barrio, Alicia (345C-Affiliate)" userId="97258808-7afd-451b-a707-8a569ee59dbc" providerId="ADAL" clId="{ABA962B5-89EB-4AAE-A125-47517B6F44CA}" dt="2025-03-20T20:20:17.902" v="1262"/>
        <pc:sldMkLst>
          <pc:docMk/>
          <pc:sldMk cId="825726072" sldId="368"/>
        </pc:sldMkLst>
        <pc:spChg chg="mod">
          <ac:chgData name="Sanjurjo Barrio, Alicia (345C-Affiliate)" userId="97258808-7afd-451b-a707-8a569ee59dbc" providerId="ADAL" clId="{ABA962B5-89EB-4AAE-A125-47517B6F44CA}" dt="2025-03-20T20:09:54.214" v="1075" actId="208"/>
          <ac:spMkLst>
            <pc:docMk/>
            <pc:sldMk cId="825726072" sldId="368"/>
            <ac:spMk id="3" creationId="{7B74903E-B2FC-B44A-EB5F-7A913072BF87}"/>
          </ac:spMkLst>
        </pc:spChg>
        <pc:spChg chg="mod">
          <ac:chgData name="Sanjurjo Barrio, Alicia (345C-Affiliate)" userId="97258808-7afd-451b-a707-8a569ee59dbc" providerId="ADAL" clId="{ABA962B5-89EB-4AAE-A125-47517B6F44CA}" dt="2025-03-20T20:09:53.802" v="1074" actId="208"/>
          <ac:spMkLst>
            <pc:docMk/>
            <pc:sldMk cId="825726072" sldId="368"/>
            <ac:spMk id="5" creationId="{BA30A0A3-B219-888C-76BC-23B7198A42A2}"/>
          </ac:spMkLst>
        </pc:spChg>
        <pc:spChg chg="mod">
          <ac:chgData name="Sanjurjo Barrio, Alicia (345C-Affiliate)" userId="97258808-7afd-451b-a707-8a569ee59dbc" providerId="ADAL" clId="{ABA962B5-89EB-4AAE-A125-47517B6F44CA}" dt="2025-03-20T20:09:53.167" v="1073" actId="208"/>
          <ac:spMkLst>
            <pc:docMk/>
            <pc:sldMk cId="825726072" sldId="368"/>
            <ac:spMk id="6" creationId="{F95BB3B9-6ED3-A0EF-CAF9-3868487C4D70}"/>
          </ac:spMkLst>
        </pc:spChg>
        <pc:spChg chg="mod">
          <ac:chgData name="Sanjurjo Barrio, Alicia (345C-Affiliate)" userId="97258808-7afd-451b-a707-8a569ee59dbc" providerId="ADAL" clId="{ABA962B5-89EB-4AAE-A125-47517B6F44CA}" dt="2025-03-20T20:10:01.687" v="1078" actId="208"/>
          <ac:spMkLst>
            <pc:docMk/>
            <pc:sldMk cId="825726072" sldId="368"/>
            <ac:spMk id="16" creationId="{0C471D37-8999-5F9C-5F13-5FCE765607E5}"/>
          </ac:spMkLst>
        </pc:spChg>
        <pc:spChg chg="mod">
          <ac:chgData name="Sanjurjo Barrio, Alicia (345C-Affiliate)" userId="97258808-7afd-451b-a707-8a569ee59dbc" providerId="ADAL" clId="{ABA962B5-89EB-4AAE-A125-47517B6F44CA}" dt="2025-03-20T20:10:03.718" v="1079" actId="208"/>
          <ac:spMkLst>
            <pc:docMk/>
            <pc:sldMk cId="825726072" sldId="368"/>
            <ac:spMk id="17" creationId="{98B7A7C6-BD2B-D7B6-E574-05075AC57329}"/>
          </ac:spMkLst>
        </pc:spChg>
        <pc:spChg chg="mod">
          <ac:chgData name="Sanjurjo Barrio, Alicia (345C-Affiliate)" userId="97258808-7afd-451b-a707-8a569ee59dbc" providerId="ADAL" clId="{ABA962B5-89EB-4AAE-A125-47517B6F44CA}" dt="2025-03-20T20:08:32.304" v="1056" actId="208"/>
          <ac:spMkLst>
            <pc:docMk/>
            <pc:sldMk cId="825726072" sldId="368"/>
            <ac:spMk id="52" creationId="{BCE52C30-32B9-05AD-2B9E-E3815145CB45}"/>
          </ac:spMkLst>
        </pc:spChg>
        <pc:cxnChg chg="mod">
          <ac:chgData name="Sanjurjo Barrio, Alicia (345C-Affiliate)" userId="97258808-7afd-451b-a707-8a569ee59dbc" providerId="ADAL" clId="{ABA962B5-89EB-4AAE-A125-47517B6F44CA}" dt="2025-03-20T20:10:22.663" v="1083" actId="208"/>
          <ac:cxnSpMkLst>
            <pc:docMk/>
            <pc:sldMk cId="825726072" sldId="368"/>
            <ac:cxnSpMk id="27" creationId="{D724E498-D755-32C1-F03C-CA9FF647FFAD}"/>
          </ac:cxnSpMkLst>
        </pc:cxnChg>
        <pc:cxnChg chg="mod">
          <ac:chgData name="Sanjurjo Barrio, Alicia (345C-Affiliate)" userId="97258808-7afd-451b-a707-8a569ee59dbc" providerId="ADAL" clId="{ABA962B5-89EB-4AAE-A125-47517B6F44CA}" dt="2025-03-20T20:10:18.082" v="1081" actId="208"/>
          <ac:cxnSpMkLst>
            <pc:docMk/>
            <pc:sldMk cId="825726072" sldId="368"/>
            <ac:cxnSpMk id="28" creationId="{CA2C6BB7-BABC-1ACA-94B0-4F3843720EB4}"/>
          </ac:cxnSpMkLst>
        </pc:cxnChg>
        <pc:cxnChg chg="mod">
          <ac:chgData name="Sanjurjo Barrio, Alicia (345C-Affiliate)" userId="97258808-7afd-451b-a707-8a569ee59dbc" providerId="ADAL" clId="{ABA962B5-89EB-4AAE-A125-47517B6F44CA}" dt="2025-03-20T20:10:24.891" v="1084" actId="208"/>
          <ac:cxnSpMkLst>
            <pc:docMk/>
            <pc:sldMk cId="825726072" sldId="368"/>
            <ac:cxnSpMk id="29" creationId="{B68737BB-D071-9C8F-DB4C-25E50AFDE654}"/>
          </ac:cxnSpMkLst>
        </pc:cxnChg>
        <pc:cxnChg chg="mod">
          <ac:chgData name="Sanjurjo Barrio, Alicia (345C-Affiliate)" userId="97258808-7afd-451b-a707-8a569ee59dbc" providerId="ADAL" clId="{ABA962B5-89EB-4AAE-A125-47517B6F44CA}" dt="2025-03-20T20:10:20.194" v="1082" actId="208"/>
          <ac:cxnSpMkLst>
            <pc:docMk/>
            <pc:sldMk cId="825726072" sldId="368"/>
            <ac:cxnSpMk id="30" creationId="{69F687CD-7452-3CD1-3820-D347D436FD4F}"/>
          </ac:cxnSpMkLst>
        </pc:cxnChg>
        <pc:cxnChg chg="mod">
          <ac:chgData name="Sanjurjo Barrio, Alicia (345C-Affiliate)" userId="97258808-7afd-451b-a707-8a569ee59dbc" providerId="ADAL" clId="{ABA962B5-89EB-4AAE-A125-47517B6F44CA}" dt="2025-03-20T20:08:22.390" v="1054" actId="208"/>
          <ac:cxnSpMkLst>
            <pc:docMk/>
            <pc:sldMk cId="825726072" sldId="368"/>
            <ac:cxnSpMk id="33" creationId="{446020A8-BBEA-63E2-840C-7AA981A451A0}"/>
          </ac:cxnSpMkLst>
        </pc:cxnChg>
        <pc:cxnChg chg="mod">
          <ac:chgData name="Sanjurjo Barrio, Alicia (345C-Affiliate)" userId="97258808-7afd-451b-a707-8a569ee59dbc" providerId="ADAL" clId="{ABA962B5-89EB-4AAE-A125-47517B6F44CA}" dt="2025-03-20T20:08:25.027" v="1055" actId="208"/>
          <ac:cxnSpMkLst>
            <pc:docMk/>
            <pc:sldMk cId="825726072" sldId="368"/>
            <ac:cxnSpMk id="36" creationId="{F931E3E0-B087-A8FF-C6AC-CC6B675416FF}"/>
          </ac:cxnSpMkLst>
        </pc:cxnChg>
        <pc:cxnChg chg="mod">
          <ac:chgData name="Sanjurjo Barrio, Alicia (345C-Affiliate)" userId="97258808-7afd-451b-a707-8a569ee59dbc" providerId="ADAL" clId="{ABA962B5-89EB-4AAE-A125-47517B6F44CA}" dt="2025-03-20T20:10:16.006" v="1080" actId="208"/>
          <ac:cxnSpMkLst>
            <pc:docMk/>
            <pc:sldMk cId="825726072" sldId="368"/>
            <ac:cxnSpMk id="39" creationId="{5502148F-8BCC-9F76-CEEB-544CB740C5F1}"/>
          </ac:cxnSpMkLst>
        </pc:cxnChg>
      </pc:sldChg>
      <pc:sldChg chg="addSp delSp modSp add mod">
        <pc:chgData name="Sanjurjo Barrio, Alicia (345C-Affiliate)" userId="97258808-7afd-451b-a707-8a569ee59dbc" providerId="ADAL" clId="{ABA962B5-89EB-4AAE-A125-47517B6F44CA}" dt="2025-03-20T20:18:01.171" v="1234" actId="1076"/>
        <pc:sldMkLst>
          <pc:docMk/>
          <pc:sldMk cId="2995445125" sldId="369"/>
        </pc:sldMkLst>
        <pc:spChg chg="mod">
          <ac:chgData name="Sanjurjo Barrio, Alicia (345C-Affiliate)" userId="97258808-7afd-451b-a707-8a569ee59dbc" providerId="ADAL" clId="{ABA962B5-89EB-4AAE-A125-47517B6F44CA}" dt="2025-03-20T20:16:20.129" v="1184" actId="20577"/>
          <ac:spMkLst>
            <pc:docMk/>
            <pc:sldMk cId="2995445125" sldId="369"/>
            <ac:spMk id="8" creationId="{8CF1948B-8708-E08B-6328-55002C7F7045}"/>
          </ac:spMkLst>
        </pc:spChg>
        <pc:spChg chg="add mod">
          <ac:chgData name="Sanjurjo Barrio, Alicia (345C-Affiliate)" userId="97258808-7afd-451b-a707-8a569ee59dbc" providerId="ADAL" clId="{ABA962B5-89EB-4AAE-A125-47517B6F44CA}" dt="2025-03-20T20:17:44.831" v="1230" actId="1076"/>
          <ac:spMkLst>
            <pc:docMk/>
            <pc:sldMk cId="2995445125" sldId="369"/>
            <ac:spMk id="24" creationId="{13B697D2-FCD4-CC9D-1A9D-E8C01E7A129E}"/>
          </ac:spMkLst>
        </pc:spChg>
        <pc:spChg chg="add mod">
          <ac:chgData name="Sanjurjo Barrio, Alicia (345C-Affiliate)" userId="97258808-7afd-451b-a707-8a569ee59dbc" providerId="ADAL" clId="{ABA962B5-89EB-4AAE-A125-47517B6F44CA}" dt="2025-03-20T20:16:50.510" v="1199" actId="1076"/>
          <ac:spMkLst>
            <pc:docMk/>
            <pc:sldMk cId="2995445125" sldId="369"/>
            <ac:spMk id="26" creationId="{F8B6A2B5-1791-56F2-A2BD-8941B188DF22}"/>
          </ac:spMkLst>
        </pc:spChg>
        <pc:spChg chg="add mod">
          <ac:chgData name="Sanjurjo Barrio, Alicia (345C-Affiliate)" userId="97258808-7afd-451b-a707-8a569ee59dbc" providerId="ADAL" clId="{ABA962B5-89EB-4AAE-A125-47517B6F44CA}" dt="2025-03-20T20:17:53.659" v="1232" actId="1076"/>
          <ac:spMkLst>
            <pc:docMk/>
            <pc:sldMk cId="2995445125" sldId="369"/>
            <ac:spMk id="37" creationId="{69830A8D-1A0B-57A3-BBF0-E6215547EBF0}"/>
          </ac:spMkLst>
        </pc:spChg>
        <pc:spChg chg="add mod">
          <ac:chgData name="Sanjurjo Barrio, Alicia (345C-Affiliate)" userId="97258808-7afd-451b-a707-8a569ee59dbc" providerId="ADAL" clId="{ABA962B5-89EB-4AAE-A125-47517B6F44CA}" dt="2025-03-20T20:18:01.171" v="1234" actId="1076"/>
          <ac:spMkLst>
            <pc:docMk/>
            <pc:sldMk cId="2995445125" sldId="369"/>
            <ac:spMk id="38" creationId="{0E9D3BBC-3AE3-0C5B-0506-12B3A0E674A7}"/>
          </ac:spMkLst>
        </pc:spChg>
        <pc:picChg chg="add mod">
          <ac:chgData name="Sanjurjo Barrio, Alicia (345C-Affiliate)" userId="97258808-7afd-451b-a707-8a569ee59dbc" providerId="ADAL" clId="{ABA962B5-89EB-4AAE-A125-47517B6F44CA}" dt="2025-03-20T20:16:52.616" v="1200" actId="1076"/>
          <ac:picMkLst>
            <pc:docMk/>
            <pc:sldMk cId="2995445125" sldId="369"/>
            <ac:picMk id="11" creationId="{5907C731-41AF-9AB4-5BB1-4E3DBFBEDEA6}"/>
          </ac:picMkLst>
        </pc:picChg>
        <pc:picChg chg="add mod">
          <ac:chgData name="Sanjurjo Barrio, Alicia (345C-Affiliate)" userId="97258808-7afd-451b-a707-8a569ee59dbc" providerId="ADAL" clId="{ABA962B5-89EB-4AAE-A125-47517B6F44CA}" dt="2025-03-20T20:17:56.158" v="1233" actId="1076"/>
          <ac:picMkLst>
            <pc:docMk/>
            <pc:sldMk cId="2995445125" sldId="369"/>
            <ac:picMk id="21" creationId="{D949E784-3EE4-51AA-6C0A-5B5F21248453}"/>
          </ac:picMkLst>
        </pc:picChg>
        <pc:picChg chg="add mod modCrop">
          <ac:chgData name="Sanjurjo Barrio, Alicia (345C-Affiliate)" userId="97258808-7afd-451b-a707-8a569ee59dbc" providerId="ADAL" clId="{ABA962B5-89EB-4AAE-A125-47517B6F44CA}" dt="2025-03-20T20:17:09.774" v="1203" actId="1076"/>
          <ac:picMkLst>
            <pc:docMk/>
            <pc:sldMk cId="2995445125" sldId="369"/>
            <ac:picMk id="32" creationId="{9FA851E1-8E43-01FB-BCEA-E7C76A87A5D8}"/>
          </ac:picMkLst>
        </pc:picChg>
        <pc:picChg chg="add mod">
          <ac:chgData name="Sanjurjo Barrio, Alicia (345C-Affiliate)" userId="97258808-7afd-451b-a707-8a569ee59dbc" providerId="ADAL" clId="{ABA962B5-89EB-4AAE-A125-47517B6F44CA}" dt="2025-03-20T20:17:40.353" v="1229" actId="1076"/>
          <ac:picMkLst>
            <pc:docMk/>
            <pc:sldMk cId="2995445125" sldId="369"/>
            <ac:picMk id="35" creationId="{DE7A91EF-D15F-2A7C-9E1C-247F2FF31DC7}"/>
          </ac:picMkLst>
        </pc:picChg>
      </pc:sldChg>
      <pc:sldChg chg="addSp delSp modSp add mod ord">
        <pc:chgData name="Sanjurjo Barrio, Alicia (345C-Affiliate)" userId="97258808-7afd-451b-a707-8a569ee59dbc" providerId="ADAL" clId="{ABA962B5-89EB-4AAE-A125-47517B6F44CA}" dt="2025-03-20T21:13:24.261" v="1381" actId="1076"/>
        <pc:sldMkLst>
          <pc:docMk/>
          <pc:sldMk cId="3850612339" sldId="370"/>
        </pc:sldMkLst>
        <pc:spChg chg="mod">
          <ac:chgData name="Sanjurjo Barrio, Alicia (345C-Affiliate)" userId="97258808-7afd-451b-a707-8a569ee59dbc" providerId="ADAL" clId="{ABA962B5-89EB-4AAE-A125-47517B6F44CA}" dt="2025-03-20T20:23:09.650" v="1282" actId="20577"/>
          <ac:spMkLst>
            <pc:docMk/>
            <pc:sldMk cId="3850612339" sldId="370"/>
            <ac:spMk id="8" creationId="{8A6AD317-48D4-E308-578F-13AF27C5B220}"/>
          </ac:spMkLst>
        </pc:spChg>
        <pc:spChg chg="add mod ord">
          <ac:chgData name="Sanjurjo Barrio, Alicia (345C-Affiliate)" userId="97258808-7afd-451b-a707-8a569ee59dbc" providerId="ADAL" clId="{ABA962B5-89EB-4AAE-A125-47517B6F44CA}" dt="2025-03-20T21:13:24.261" v="1381" actId="1076"/>
          <ac:spMkLst>
            <pc:docMk/>
            <pc:sldMk cId="3850612339" sldId="370"/>
            <ac:spMk id="25" creationId="{E2DAA8B5-670F-25CC-0C76-ED6CB8619F36}"/>
          </ac:spMkLst>
        </pc:spChg>
        <pc:spChg chg="add mod">
          <ac:chgData name="Sanjurjo Barrio, Alicia (345C-Affiliate)" userId="97258808-7afd-451b-a707-8a569ee59dbc" providerId="ADAL" clId="{ABA962B5-89EB-4AAE-A125-47517B6F44CA}" dt="2025-03-20T21:13:15.609" v="1378" actId="1076"/>
          <ac:spMkLst>
            <pc:docMk/>
            <pc:sldMk cId="3850612339" sldId="370"/>
            <ac:spMk id="27" creationId="{04AC3BA4-59D6-D3E9-0F6F-46D75BCC4456}"/>
          </ac:spMkLst>
        </pc:spChg>
        <pc:spChg chg="add mod">
          <ac:chgData name="Sanjurjo Barrio, Alicia (345C-Affiliate)" userId="97258808-7afd-451b-a707-8a569ee59dbc" providerId="ADAL" clId="{ABA962B5-89EB-4AAE-A125-47517B6F44CA}" dt="2025-03-20T21:13:20.694" v="1380" actId="1076"/>
          <ac:spMkLst>
            <pc:docMk/>
            <pc:sldMk cId="3850612339" sldId="370"/>
            <ac:spMk id="28" creationId="{8D5594F2-E6BC-8FB7-86FD-99FED7178091}"/>
          </ac:spMkLst>
        </pc:spChg>
        <pc:spChg chg="add mod">
          <ac:chgData name="Sanjurjo Barrio, Alicia (345C-Affiliate)" userId="97258808-7afd-451b-a707-8a569ee59dbc" providerId="ADAL" clId="{ABA962B5-89EB-4AAE-A125-47517B6F44CA}" dt="2025-03-20T21:13:17.681" v="1379" actId="1076"/>
          <ac:spMkLst>
            <pc:docMk/>
            <pc:sldMk cId="3850612339" sldId="370"/>
            <ac:spMk id="29" creationId="{BFE0D017-E153-CDF5-7071-814BD6F3C329}"/>
          </ac:spMkLst>
        </pc:spChg>
        <pc:picChg chg="add mod ord">
          <ac:chgData name="Sanjurjo Barrio, Alicia (345C-Affiliate)" userId="97258808-7afd-451b-a707-8a569ee59dbc" providerId="ADAL" clId="{ABA962B5-89EB-4AAE-A125-47517B6F44CA}" dt="2025-03-20T21:12:49.831" v="1373" actId="167"/>
          <ac:picMkLst>
            <pc:docMk/>
            <pc:sldMk cId="3850612339" sldId="370"/>
            <ac:picMk id="6" creationId="{A3586F34-4E28-8ECC-DB43-04A1A2D18051}"/>
          </ac:picMkLst>
        </pc:picChg>
        <pc:picChg chg="add mod ord">
          <ac:chgData name="Sanjurjo Barrio, Alicia (345C-Affiliate)" userId="97258808-7afd-451b-a707-8a569ee59dbc" providerId="ADAL" clId="{ABA962B5-89EB-4AAE-A125-47517B6F44CA}" dt="2025-03-20T21:12:41.688" v="1370" actId="167"/>
          <ac:picMkLst>
            <pc:docMk/>
            <pc:sldMk cId="3850612339" sldId="370"/>
            <ac:picMk id="33" creationId="{14DE62DA-2127-B70E-9A28-E260A28D78D7}"/>
          </ac:picMkLst>
        </pc:picChg>
        <pc:cxnChg chg="add mod ord">
          <ac:chgData name="Sanjurjo Barrio, Alicia (345C-Affiliate)" userId="97258808-7afd-451b-a707-8a569ee59dbc" providerId="ADAL" clId="{ABA962B5-89EB-4AAE-A125-47517B6F44CA}" dt="2025-03-20T21:13:08.046" v="1377" actId="14100"/>
          <ac:cxnSpMkLst>
            <pc:docMk/>
            <pc:sldMk cId="3850612339" sldId="370"/>
            <ac:cxnSpMk id="15" creationId="{EA16B77E-304F-089B-A79F-9BEA9AB2D31C}"/>
          </ac:cxnSpMkLst>
        </pc:cxnChg>
        <pc:cxnChg chg="add mod ord">
          <ac:chgData name="Sanjurjo Barrio, Alicia (345C-Affiliate)" userId="97258808-7afd-451b-a707-8a569ee59dbc" providerId="ADAL" clId="{ABA962B5-89EB-4AAE-A125-47517B6F44CA}" dt="2025-03-20T21:12:58.688" v="1375" actId="14100"/>
          <ac:cxnSpMkLst>
            <pc:docMk/>
            <pc:sldMk cId="3850612339" sldId="370"/>
            <ac:cxnSpMk id="17" creationId="{96791F22-E097-B88C-CE13-C01DA44B7BDC}"/>
          </ac:cxnSpMkLst>
        </pc:cxnChg>
      </pc:sldChg>
      <pc:sldChg chg="modSp add mod">
        <pc:chgData name="Sanjurjo Barrio, Alicia (345C-Affiliate)" userId="97258808-7afd-451b-a707-8a569ee59dbc" providerId="ADAL" clId="{ABA962B5-89EB-4AAE-A125-47517B6F44CA}" dt="2025-03-20T20:23:02.222" v="1275" actId="20577"/>
        <pc:sldMkLst>
          <pc:docMk/>
          <pc:sldMk cId="394480881" sldId="371"/>
        </pc:sldMkLst>
        <pc:spChg chg="mod">
          <ac:chgData name="Sanjurjo Barrio, Alicia (345C-Affiliate)" userId="97258808-7afd-451b-a707-8a569ee59dbc" providerId="ADAL" clId="{ABA962B5-89EB-4AAE-A125-47517B6F44CA}" dt="2025-03-20T20:23:02.222" v="1275" actId="20577"/>
          <ac:spMkLst>
            <pc:docMk/>
            <pc:sldMk cId="394480881" sldId="371"/>
            <ac:spMk id="8" creationId="{B6CF4CA8-5AA8-5771-79F7-6A2162D6DE04}"/>
          </ac:spMkLst>
        </pc:spChg>
      </pc:sldChg>
      <pc:sldChg chg="modSp add mod ord">
        <pc:chgData name="Sanjurjo Barrio, Alicia (345C-Affiliate)" userId="97258808-7afd-451b-a707-8a569ee59dbc" providerId="ADAL" clId="{ABA962B5-89EB-4AAE-A125-47517B6F44CA}" dt="2025-03-20T21:27:51.447" v="2974" actId="20577"/>
        <pc:sldMkLst>
          <pc:docMk/>
          <pc:sldMk cId="3846344696" sldId="372"/>
        </pc:sldMkLst>
        <pc:spChg chg="mod">
          <ac:chgData name="Sanjurjo Barrio, Alicia (345C-Affiliate)" userId="97258808-7afd-451b-a707-8a569ee59dbc" providerId="ADAL" clId="{ABA962B5-89EB-4AAE-A125-47517B6F44CA}" dt="2025-03-20T21:27:51.447" v="2974" actId="20577"/>
          <ac:spMkLst>
            <pc:docMk/>
            <pc:sldMk cId="3846344696" sldId="372"/>
            <ac:spMk id="7" creationId="{1685BDB1-660D-0F5D-3555-E7D87B7C586D}"/>
          </ac:spMkLst>
        </pc:spChg>
        <pc:spChg chg="mod">
          <ac:chgData name="Sanjurjo Barrio, Alicia (345C-Affiliate)" userId="97258808-7afd-451b-a707-8a569ee59dbc" providerId="ADAL" clId="{ABA962B5-89EB-4AAE-A125-47517B6F44CA}" dt="2025-03-20T21:15:10.890" v="1418" actId="20577"/>
          <ac:spMkLst>
            <pc:docMk/>
            <pc:sldMk cId="3846344696" sldId="372"/>
            <ac:spMk id="8" creationId="{99AE2F57-515C-855D-8A00-4DB3685DC7E0}"/>
          </ac:spMkLst>
        </pc:spChg>
      </pc:sldChg>
    </pc:docChg>
  </pc:docChgLst>
  <pc:docChgLst>
    <pc:chgData name="Sanjurjo Barrio, Alicia (349B-Affiliate)" userId="97258808-7afd-451b-a707-8a569ee59dbc" providerId="ADAL" clId="{ADBC0750-A564-4074-81F1-BC83BDDB5427}"/>
    <pc:docChg chg="undo redo custSel addSld delSld modSld sldOrd">
      <pc:chgData name="Sanjurjo Barrio, Alicia (349B-Affiliate)" userId="97258808-7afd-451b-a707-8a569ee59dbc" providerId="ADAL" clId="{ADBC0750-A564-4074-81F1-BC83BDDB5427}" dt="2025-02-05T19:40:52.493" v="4455" actId="20577"/>
      <pc:docMkLst>
        <pc:docMk/>
      </pc:docMkLst>
      <pc:sldChg chg="modSp mod">
        <pc:chgData name="Sanjurjo Barrio, Alicia (349B-Affiliate)" userId="97258808-7afd-451b-a707-8a569ee59dbc" providerId="ADAL" clId="{ADBC0750-A564-4074-81F1-BC83BDDB5427}" dt="2025-02-04T19:13:09.414" v="276" actId="20577"/>
        <pc:sldMkLst>
          <pc:docMk/>
          <pc:sldMk cId="1301117103" sldId="257"/>
        </pc:sldMkLst>
        <pc:spChg chg="mod">
          <ac:chgData name="Sanjurjo Barrio, Alicia (349B-Affiliate)" userId="97258808-7afd-451b-a707-8a569ee59dbc" providerId="ADAL" clId="{ADBC0750-A564-4074-81F1-BC83BDDB5427}" dt="2025-02-04T19:13:09.414" v="276" actId="20577"/>
          <ac:spMkLst>
            <pc:docMk/>
            <pc:sldMk cId="1301117103" sldId="257"/>
            <ac:spMk id="5" creationId="{933CDEDD-0AD5-3176-AD1F-20D9280387F5}"/>
          </ac:spMkLst>
        </pc:spChg>
      </pc:sldChg>
      <pc:sldChg chg="modSp mod ord">
        <pc:chgData name="Sanjurjo Barrio, Alicia (349B-Affiliate)" userId="97258808-7afd-451b-a707-8a569ee59dbc" providerId="ADAL" clId="{ADBC0750-A564-4074-81F1-BC83BDDB5427}" dt="2025-02-05T19:40:52.493" v="4455" actId="20577"/>
        <pc:sldMkLst>
          <pc:docMk/>
          <pc:sldMk cId="1056442133" sldId="287"/>
        </pc:sldMkLst>
        <pc:spChg chg="mod">
          <ac:chgData name="Sanjurjo Barrio, Alicia (349B-Affiliate)" userId="97258808-7afd-451b-a707-8a569ee59dbc" providerId="ADAL" clId="{ADBC0750-A564-4074-81F1-BC83BDDB5427}" dt="2025-02-05T19:40:52.493" v="4455" actId="20577"/>
          <ac:spMkLst>
            <pc:docMk/>
            <pc:sldMk cId="1056442133" sldId="287"/>
            <ac:spMk id="16" creationId="{F7376049-4E89-3C9A-9EDC-A6BAE385AB5E}"/>
          </ac:spMkLst>
        </pc:spChg>
      </pc:sldChg>
      <pc:sldChg chg="ord">
        <pc:chgData name="Sanjurjo Barrio, Alicia (349B-Affiliate)" userId="97258808-7afd-451b-a707-8a569ee59dbc" providerId="ADAL" clId="{ADBC0750-A564-4074-81F1-BC83BDDB5427}" dt="2025-02-05T00:58:04.729" v="4124"/>
        <pc:sldMkLst>
          <pc:docMk/>
          <pc:sldMk cId="124306470" sldId="301"/>
        </pc:sldMkLst>
      </pc:sldChg>
      <pc:sldChg chg="ord">
        <pc:chgData name="Sanjurjo Barrio, Alicia (349B-Affiliate)" userId="97258808-7afd-451b-a707-8a569ee59dbc" providerId="ADAL" clId="{ADBC0750-A564-4074-81F1-BC83BDDB5427}" dt="2025-02-05T00:58:04.729" v="4124"/>
        <pc:sldMkLst>
          <pc:docMk/>
          <pc:sldMk cId="2910799194" sldId="323"/>
        </pc:sldMkLst>
      </pc:sldChg>
      <pc:sldChg chg="addSp delSp modSp del mod">
        <pc:chgData name="Sanjurjo Barrio, Alicia (349B-Affiliate)" userId="97258808-7afd-451b-a707-8a569ee59dbc" providerId="ADAL" clId="{ADBC0750-A564-4074-81F1-BC83BDDB5427}" dt="2025-02-03T17:46:08.019" v="198" actId="47"/>
        <pc:sldMkLst>
          <pc:docMk/>
          <pc:sldMk cId="1927038870" sldId="324"/>
        </pc:sldMkLst>
      </pc:sldChg>
      <pc:sldChg chg="ord">
        <pc:chgData name="Sanjurjo Barrio, Alicia (349B-Affiliate)" userId="97258808-7afd-451b-a707-8a569ee59dbc" providerId="ADAL" clId="{ADBC0750-A564-4074-81F1-BC83BDDB5427}" dt="2025-02-05T00:58:04.729" v="4124"/>
        <pc:sldMkLst>
          <pc:docMk/>
          <pc:sldMk cId="3009107980" sldId="325"/>
        </pc:sldMkLst>
      </pc:sldChg>
      <pc:sldChg chg="ord">
        <pc:chgData name="Sanjurjo Barrio, Alicia (349B-Affiliate)" userId="97258808-7afd-451b-a707-8a569ee59dbc" providerId="ADAL" clId="{ADBC0750-A564-4074-81F1-BC83BDDB5427}" dt="2025-02-05T00:58:04.729" v="4124"/>
        <pc:sldMkLst>
          <pc:docMk/>
          <pc:sldMk cId="3747644870" sldId="326"/>
        </pc:sldMkLst>
      </pc:sldChg>
      <pc:sldChg chg="add ord">
        <pc:chgData name="Sanjurjo Barrio, Alicia (349B-Affiliate)" userId="97258808-7afd-451b-a707-8a569ee59dbc" providerId="ADAL" clId="{ADBC0750-A564-4074-81F1-BC83BDDB5427}" dt="2025-02-03T17:46:01.282" v="197"/>
        <pc:sldMkLst>
          <pc:docMk/>
          <pc:sldMk cId="3820670123" sldId="327"/>
        </pc:sldMkLst>
      </pc:sldChg>
      <pc:sldChg chg="modSp add mod ord">
        <pc:chgData name="Sanjurjo Barrio, Alicia (349B-Affiliate)" userId="97258808-7afd-451b-a707-8a569ee59dbc" providerId="ADAL" clId="{ADBC0750-A564-4074-81F1-BC83BDDB5427}" dt="2025-02-04T19:53:14.539" v="3952" actId="113"/>
        <pc:sldMkLst>
          <pc:docMk/>
          <pc:sldMk cId="1330974007" sldId="328"/>
        </pc:sldMkLst>
      </pc:sldChg>
      <pc:sldChg chg="modSp add mod">
        <pc:chgData name="Sanjurjo Barrio, Alicia (349B-Affiliate)" userId="97258808-7afd-451b-a707-8a569ee59dbc" providerId="ADAL" clId="{ADBC0750-A564-4074-81F1-BC83BDDB5427}" dt="2025-02-04T20:06:46.691" v="3956" actId="20577"/>
        <pc:sldMkLst>
          <pc:docMk/>
          <pc:sldMk cId="1801598030" sldId="329"/>
        </pc:sldMkLst>
      </pc:sldChg>
      <pc:sldChg chg="modSp add mod">
        <pc:chgData name="Sanjurjo Barrio, Alicia (349B-Affiliate)" userId="97258808-7afd-451b-a707-8a569ee59dbc" providerId="ADAL" clId="{ADBC0750-A564-4074-81F1-BC83BDDB5427}" dt="2025-02-04T20:12:57.585" v="3973" actId="20577"/>
        <pc:sldMkLst>
          <pc:docMk/>
          <pc:sldMk cId="3558395385" sldId="330"/>
        </pc:sldMkLst>
      </pc:sldChg>
      <pc:sldChg chg="addSp delSp modSp add mod">
        <pc:chgData name="Sanjurjo Barrio, Alicia (349B-Affiliate)" userId="97258808-7afd-451b-a707-8a569ee59dbc" providerId="ADAL" clId="{ADBC0750-A564-4074-81F1-BC83BDDB5427}" dt="2025-02-05T00:57:38.583" v="4122" actId="1076"/>
        <pc:sldMkLst>
          <pc:docMk/>
          <pc:sldMk cId="2025340506" sldId="331"/>
        </pc:sldMkLst>
        <pc:spChg chg="add mod">
          <ac:chgData name="Sanjurjo Barrio, Alicia (349B-Affiliate)" userId="97258808-7afd-451b-a707-8a569ee59dbc" providerId="ADAL" clId="{ADBC0750-A564-4074-81F1-BC83BDDB5427}" dt="2025-02-05T00:57:38.583" v="4122" actId="1076"/>
          <ac:spMkLst>
            <pc:docMk/>
            <pc:sldMk cId="2025340506" sldId="331"/>
            <ac:spMk id="3" creationId="{9779826A-293C-0D74-65C2-1EC93B7C2487}"/>
          </ac:spMkLst>
        </pc:spChg>
      </pc:sldChg>
      <pc:sldChg chg="delSp add mod">
        <pc:chgData name="Sanjurjo Barrio, Alicia (349B-Affiliate)" userId="97258808-7afd-451b-a707-8a569ee59dbc" providerId="ADAL" clId="{ADBC0750-A564-4074-81F1-BC83BDDB5427}" dt="2025-02-05T00:55:38.945" v="4101" actId="478"/>
        <pc:sldMkLst>
          <pc:docMk/>
          <pc:sldMk cId="2558188726" sldId="332"/>
        </pc:sldMkLst>
      </pc:sldChg>
      <pc:sldChg chg="new del">
        <pc:chgData name="Sanjurjo Barrio, Alicia (349B-Affiliate)" userId="97258808-7afd-451b-a707-8a569ee59dbc" providerId="ADAL" clId="{ADBC0750-A564-4074-81F1-BC83BDDB5427}" dt="2025-02-05T17:53:40.898" v="4126" actId="680"/>
        <pc:sldMkLst>
          <pc:docMk/>
          <pc:sldMk cId="616683809" sldId="333"/>
        </pc:sldMkLst>
      </pc:sldChg>
      <pc:sldChg chg="addSp delSp modSp add mod ord">
        <pc:chgData name="Sanjurjo Barrio, Alicia (349B-Affiliate)" userId="97258808-7afd-451b-a707-8a569ee59dbc" providerId="ADAL" clId="{ADBC0750-A564-4074-81F1-BC83BDDB5427}" dt="2025-02-05T17:56:47.185" v="4349" actId="20577"/>
        <pc:sldMkLst>
          <pc:docMk/>
          <pc:sldMk cId="1148792322" sldId="333"/>
        </pc:sldMkLst>
        <pc:spChg chg="mod">
          <ac:chgData name="Sanjurjo Barrio, Alicia (349B-Affiliate)" userId="97258808-7afd-451b-a707-8a569ee59dbc" providerId="ADAL" clId="{ADBC0750-A564-4074-81F1-BC83BDDB5427}" dt="2025-02-05T17:56:30.794" v="4324" actId="1076"/>
          <ac:spMkLst>
            <pc:docMk/>
            <pc:sldMk cId="1148792322" sldId="333"/>
            <ac:spMk id="7" creationId="{80C11C6F-A193-07DE-65AB-218764F2604E}"/>
          </ac:spMkLst>
        </pc:spChg>
        <pc:spChg chg="mod">
          <ac:chgData name="Sanjurjo Barrio, Alicia (349B-Affiliate)" userId="97258808-7afd-451b-a707-8a569ee59dbc" providerId="ADAL" clId="{ADBC0750-A564-4074-81F1-BC83BDDB5427}" dt="2025-02-05T17:54:32.151" v="4163" actId="20577"/>
          <ac:spMkLst>
            <pc:docMk/>
            <pc:sldMk cId="1148792322" sldId="333"/>
            <ac:spMk id="8" creationId="{1FA27BE1-B6B7-BF8B-1FE9-4A5CBAACCB83}"/>
          </ac:spMkLst>
        </pc:spChg>
        <pc:spChg chg="add mod">
          <ac:chgData name="Sanjurjo Barrio, Alicia (349B-Affiliate)" userId="97258808-7afd-451b-a707-8a569ee59dbc" providerId="ADAL" clId="{ADBC0750-A564-4074-81F1-BC83BDDB5427}" dt="2025-02-05T17:56:47.185" v="4349" actId="20577"/>
          <ac:spMkLst>
            <pc:docMk/>
            <pc:sldMk cId="1148792322" sldId="333"/>
            <ac:spMk id="10" creationId="{4E7CADDA-ABC3-4AE6-1C43-0F0C26BD6B1A}"/>
          </ac:spMkLst>
        </pc:spChg>
      </pc:sldChg>
    </pc:docChg>
  </pc:docChgLst>
  <pc:docChgLst>
    <pc:chgData name="Sanjurjo Barrio, Alicia (345C-Affiliate)" userId="97258808-7afd-451b-a707-8a569ee59dbc" providerId="ADAL" clId="{F2994C61-E677-4918-B1CA-6A8ACD0F38FC}"/>
    <pc:docChg chg="undo custSel addSld modSld sldOrd">
      <pc:chgData name="Sanjurjo Barrio, Alicia (345C-Affiliate)" userId="97258808-7afd-451b-a707-8a569ee59dbc" providerId="ADAL" clId="{F2994C61-E677-4918-B1CA-6A8ACD0F38FC}" dt="2025-03-27T22:28:26.415" v="1042" actId="1076"/>
      <pc:docMkLst>
        <pc:docMk/>
      </pc:docMkLst>
      <pc:sldChg chg="modSp mod">
        <pc:chgData name="Sanjurjo Barrio, Alicia (345C-Affiliate)" userId="97258808-7afd-451b-a707-8a569ee59dbc" providerId="ADAL" clId="{F2994C61-E677-4918-B1CA-6A8ACD0F38FC}" dt="2025-03-26T00:55:59.730" v="125" actId="20577"/>
        <pc:sldMkLst>
          <pc:docMk/>
          <pc:sldMk cId="1301117103" sldId="257"/>
        </pc:sldMkLst>
        <pc:spChg chg="mod">
          <ac:chgData name="Sanjurjo Barrio, Alicia (345C-Affiliate)" userId="97258808-7afd-451b-a707-8a569ee59dbc" providerId="ADAL" clId="{F2994C61-E677-4918-B1CA-6A8ACD0F38FC}" dt="2025-03-26T00:55:59.730" v="125" actId="20577"/>
          <ac:spMkLst>
            <pc:docMk/>
            <pc:sldMk cId="1301117103" sldId="257"/>
            <ac:spMk id="5" creationId="{933CDEDD-0AD5-3176-AD1F-20D9280387F5}"/>
          </ac:spMkLst>
        </pc:spChg>
      </pc:sldChg>
      <pc:sldChg chg="modSp mod">
        <pc:chgData name="Sanjurjo Barrio, Alicia (345C-Affiliate)" userId="97258808-7afd-451b-a707-8a569ee59dbc" providerId="ADAL" clId="{F2994C61-E677-4918-B1CA-6A8ACD0F38FC}" dt="2025-03-27T21:22:39.647" v="1028" actId="20577"/>
        <pc:sldMkLst>
          <pc:docMk/>
          <pc:sldMk cId="2156887486" sldId="358"/>
        </pc:sldMkLst>
        <pc:spChg chg="mod">
          <ac:chgData name="Sanjurjo Barrio, Alicia (345C-Affiliate)" userId="97258808-7afd-451b-a707-8a569ee59dbc" providerId="ADAL" clId="{F2994C61-E677-4918-B1CA-6A8ACD0F38FC}" dt="2025-03-27T21:22:39.647" v="1028" actId="20577"/>
          <ac:spMkLst>
            <pc:docMk/>
            <pc:sldMk cId="2156887486" sldId="358"/>
            <ac:spMk id="7" creationId="{B736EC74-E330-BD38-426B-E52E4266B432}"/>
          </ac:spMkLst>
        </pc:spChg>
      </pc:sldChg>
      <pc:sldChg chg="ord">
        <pc:chgData name="Sanjurjo Barrio, Alicia (345C-Affiliate)" userId="97258808-7afd-451b-a707-8a569ee59dbc" providerId="ADAL" clId="{F2994C61-E677-4918-B1CA-6A8ACD0F38FC}" dt="2025-03-27T21:23:27.319" v="1030"/>
        <pc:sldMkLst>
          <pc:docMk/>
          <pc:sldMk cId="3846344696" sldId="372"/>
        </pc:sldMkLst>
      </pc:sldChg>
      <pc:sldChg chg="addSp delSp modSp add mod ord">
        <pc:chgData name="Sanjurjo Barrio, Alicia (345C-Affiliate)" userId="97258808-7afd-451b-a707-8a569ee59dbc" providerId="ADAL" clId="{F2994C61-E677-4918-B1CA-6A8ACD0F38FC}" dt="2025-03-25T23:06:25.621" v="121" actId="20577"/>
        <pc:sldMkLst>
          <pc:docMk/>
          <pc:sldMk cId="296362174" sldId="373"/>
        </pc:sldMkLst>
        <pc:spChg chg="mod">
          <ac:chgData name="Sanjurjo Barrio, Alicia (345C-Affiliate)" userId="97258808-7afd-451b-a707-8a569ee59dbc" providerId="ADAL" clId="{F2994C61-E677-4918-B1CA-6A8ACD0F38FC}" dt="2025-03-25T23:06:25.621" v="121" actId="20577"/>
          <ac:spMkLst>
            <pc:docMk/>
            <pc:sldMk cId="296362174" sldId="373"/>
            <ac:spMk id="8" creationId="{080ABE21-7B56-E73F-6734-59A40B3BA28C}"/>
          </ac:spMkLst>
        </pc:spChg>
        <pc:spChg chg="mod">
          <ac:chgData name="Sanjurjo Barrio, Alicia (345C-Affiliate)" userId="97258808-7afd-451b-a707-8a569ee59dbc" providerId="ADAL" clId="{F2994C61-E677-4918-B1CA-6A8ACD0F38FC}" dt="2025-03-25T22:56:11.742" v="64" actId="1076"/>
          <ac:spMkLst>
            <pc:docMk/>
            <pc:sldMk cId="296362174" sldId="373"/>
            <ac:spMk id="37" creationId="{5B6A70D3-3C58-FD01-012F-447DBEFCDFFC}"/>
          </ac:spMkLst>
        </pc:spChg>
        <pc:picChg chg="add mod">
          <ac:chgData name="Sanjurjo Barrio, Alicia (345C-Affiliate)" userId="97258808-7afd-451b-a707-8a569ee59dbc" providerId="ADAL" clId="{F2994C61-E677-4918-B1CA-6A8ACD0F38FC}" dt="2025-03-25T22:56:15.356" v="65" actId="1076"/>
          <ac:picMkLst>
            <pc:docMk/>
            <pc:sldMk cId="296362174" sldId="373"/>
            <ac:picMk id="3" creationId="{FB4CEBA3-AEFC-F418-C088-345412F352A2}"/>
          </ac:picMkLst>
        </pc:picChg>
      </pc:sldChg>
      <pc:sldChg chg="addSp delSp modSp add mod">
        <pc:chgData name="Sanjurjo Barrio, Alicia (345C-Affiliate)" userId="97258808-7afd-451b-a707-8a569ee59dbc" providerId="ADAL" clId="{F2994C61-E677-4918-B1CA-6A8ACD0F38FC}" dt="2025-03-25T23:06:31.688" v="122"/>
        <pc:sldMkLst>
          <pc:docMk/>
          <pc:sldMk cId="848541034" sldId="374"/>
        </pc:sldMkLst>
        <pc:spChg chg="mod">
          <ac:chgData name="Sanjurjo Barrio, Alicia (345C-Affiliate)" userId="97258808-7afd-451b-a707-8a569ee59dbc" providerId="ADAL" clId="{F2994C61-E677-4918-B1CA-6A8ACD0F38FC}" dt="2025-03-25T23:06:31.688" v="122"/>
          <ac:spMkLst>
            <pc:docMk/>
            <pc:sldMk cId="848541034" sldId="374"/>
            <ac:spMk id="8" creationId="{AF13750E-B9FF-07EF-5A07-5FA98F068E27}"/>
          </ac:spMkLst>
        </pc:spChg>
        <pc:picChg chg="add mod">
          <ac:chgData name="Sanjurjo Barrio, Alicia (345C-Affiliate)" userId="97258808-7afd-451b-a707-8a569ee59dbc" providerId="ADAL" clId="{F2994C61-E677-4918-B1CA-6A8ACD0F38FC}" dt="2025-03-25T22:57:05.051" v="70" actId="1076"/>
          <ac:picMkLst>
            <pc:docMk/>
            <pc:sldMk cId="848541034" sldId="374"/>
            <ac:picMk id="5" creationId="{C8ADCCE3-D5F5-9D9F-0C84-C36E177DF373}"/>
          </ac:picMkLst>
        </pc:picChg>
      </pc:sldChg>
      <pc:sldChg chg="addSp delSp modSp add mod">
        <pc:chgData name="Sanjurjo Barrio, Alicia (345C-Affiliate)" userId="97258808-7afd-451b-a707-8a569ee59dbc" providerId="ADAL" clId="{F2994C61-E677-4918-B1CA-6A8ACD0F38FC}" dt="2025-03-25T23:06:34.911" v="123"/>
        <pc:sldMkLst>
          <pc:docMk/>
          <pc:sldMk cId="1398174284" sldId="375"/>
        </pc:sldMkLst>
        <pc:spChg chg="add mod">
          <ac:chgData name="Sanjurjo Barrio, Alicia (345C-Affiliate)" userId="97258808-7afd-451b-a707-8a569ee59dbc" providerId="ADAL" clId="{F2994C61-E677-4918-B1CA-6A8ACD0F38FC}" dt="2025-03-25T23:06:00.346" v="91" actId="20577"/>
          <ac:spMkLst>
            <pc:docMk/>
            <pc:sldMk cId="1398174284" sldId="375"/>
            <ac:spMk id="6" creationId="{5467606A-8B78-3420-4440-E1F47022C412}"/>
          </ac:spMkLst>
        </pc:spChg>
        <pc:spChg chg="add mod">
          <ac:chgData name="Sanjurjo Barrio, Alicia (345C-Affiliate)" userId="97258808-7afd-451b-a707-8a569ee59dbc" providerId="ADAL" clId="{F2994C61-E677-4918-B1CA-6A8ACD0F38FC}" dt="2025-03-25T23:06:15.636" v="102" actId="1076"/>
          <ac:spMkLst>
            <pc:docMk/>
            <pc:sldMk cId="1398174284" sldId="375"/>
            <ac:spMk id="7" creationId="{C7BA099E-58EC-E25E-6523-7758860850EC}"/>
          </ac:spMkLst>
        </pc:spChg>
        <pc:spChg chg="mod">
          <ac:chgData name="Sanjurjo Barrio, Alicia (345C-Affiliate)" userId="97258808-7afd-451b-a707-8a569ee59dbc" providerId="ADAL" clId="{F2994C61-E677-4918-B1CA-6A8ACD0F38FC}" dt="2025-03-25T23:06:34.911" v="123"/>
          <ac:spMkLst>
            <pc:docMk/>
            <pc:sldMk cId="1398174284" sldId="375"/>
            <ac:spMk id="8" creationId="{3000A769-8B2D-C2AB-FCDC-D112CBA5D260}"/>
          </ac:spMkLst>
        </pc:spChg>
        <pc:spChg chg="mod">
          <ac:chgData name="Sanjurjo Barrio, Alicia (345C-Affiliate)" userId="97258808-7afd-451b-a707-8a569ee59dbc" providerId="ADAL" clId="{F2994C61-E677-4918-B1CA-6A8ACD0F38FC}" dt="2025-03-25T23:05:52.582" v="84" actId="1076"/>
          <ac:spMkLst>
            <pc:docMk/>
            <pc:sldMk cId="1398174284" sldId="375"/>
            <ac:spMk id="37" creationId="{E0954122-03A3-1F64-3F1C-3BC0C7BE83AE}"/>
          </ac:spMkLst>
        </pc:spChg>
        <pc:picChg chg="add mod">
          <ac:chgData name="Sanjurjo Barrio, Alicia (345C-Affiliate)" userId="97258808-7afd-451b-a707-8a569ee59dbc" providerId="ADAL" clId="{F2994C61-E677-4918-B1CA-6A8ACD0F38FC}" dt="2025-03-25T23:05:49.195" v="83" actId="14100"/>
          <ac:picMkLst>
            <pc:docMk/>
            <pc:sldMk cId="1398174284" sldId="375"/>
            <ac:picMk id="3" creationId="{29337F9E-5B00-5E7F-CFF2-E1BCF5CB2E79}"/>
          </ac:picMkLst>
        </pc:picChg>
      </pc:sldChg>
      <pc:sldChg chg="addSp delSp modSp add mod ord delAnim modAnim">
        <pc:chgData name="Sanjurjo Barrio, Alicia (345C-Affiliate)" userId="97258808-7afd-451b-a707-8a569ee59dbc" providerId="ADAL" clId="{F2994C61-E677-4918-B1CA-6A8ACD0F38FC}" dt="2025-03-27T22:28:26.415" v="1042" actId="1076"/>
        <pc:sldMkLst>
          <pc:docMk/>
          <pc:sldMk cId="398767293" sldId="376"/>
        </pc:sldMkLst>
        <pc:spChg chg="del">
          <ac:chgData name="Sanjurjo Barrio, Alicia (345C-Affiliate)" userId="97258808-7afd-451b-a707-8a569ee59dbc" providerId="ADAL" clId="{F2994C61-E677-4918-B1CA-6A8ACD0F38FC}" dt="2025-03-27T22:27:13.755" v="1035" actId="478"/>
          <ac:spMkLst>
            <pc:docMk/>
            <pc:sldMk cId="398767293" sldId="376"/>
            <ac:spMk id="37" creationId="{4062331D-0B35-786E-27C4-42BE530377EF}"/>
          </ac:spMkLst>
        </pc:spChg>
        <pc:picChg chg="add mod">
          <ac:chgData name="Sanjurjo Barrio, Alicia (345C-Affiliate)" userId="97258808-7afd-451b-a707-8a569ee59dbc" providerId="ADAL" clId="{F2994C61-E677-4918-B1CA-6A8ACD0F38FC}" dt="2025-03-27T22:28:26.415" v="1042" actId="1076"/>
          <ac:picMkLst>
            <pc:docMk/>
            <pc:sldMk cId="398767293" sldId="376"/>
            <ac:picMk id="2" creationId="{07E75DF6-611A-403D-2828-D8F03B783CF6}"/>
          </ac:picMkLst>
        </pc:picChg>
        <pc:picChg chg="add del mod">
          <ac:chgData name="Sanjurjo Barrio, Alicia (345C-Affiliate)" userId="97258808-7afd-451b-a707-8a569ee59dbc" providerId="ADAL" clId="{F2994C61-E677-4918-B1CA-6A8ACD0F38FC}" dt="2025-03-27T22:28:23.060" v="1041" actId="478"/>
          <ac:picMkLst>
            <pc:docMk/>
            <pc:sldMk cId="398767293" sldId="376"/>
            <ac:picMk id="3" creationId="{329439C1-51D0-B8C9-B8A3-67620F789FA3}"/>
          </ac:picMkLst>
        </pc:picChg>
        <pc:picChg chg="del">
          <ac:chgData name="Sanjurjo Barrio, Alicia (345C-Affiliate)" userId="97258808-7afd-451b-a707-8a569ee59dbc" providerId="ADAL" clId="{F2994C61-E677-4918-B1CA-6A8ACD0F38FC}" dt="2025-03-27T22:27:11.539" v="1034" actId="478"/>
          <ac:picMkLst>
            <pc:docMk/>
            <pc:sldMk cId="398767293" sldId="376"/>
            <ac:picMk id="5" creationId="{C7ABCF6E-A2D9-EAAE-01AB-C748BD6671FC}"/>
          </ac:picMkLst>
        </pc:picChg>
      </pc:sldChg>
    </pc:docChg>
  </pc:docChgLst>
  <pc:docChgLst>
    <pc:chgData name="Sanjurjo Barrio, Alicia (349B-Affiliate)" userId="97258808-7afd-451b-a707-8a569ee59dbc" providerId="ADAL" clId="{A2AAEE6D-E840-4447-A42C-62D02BEB1B15}"/>
    <pc:docChg chg="undo redo custSel addSld delSld modSld sldOrd">
      <pc:chgData name="Sanjurjo Barrio, Alicia (349B-Affiliate)" userId="97258808-7afd-451b-a707-8a569ee59dbc" providerId="ADAL" clId="{A2AAEE6D-E840-4447-A42C-62D02BEB1B15}" dt="2024-12-19T22:24:21.568" v="2713" actId="20577"/>
      <pc:docMkLst>
        <pc:docMk/>
      </pc:docMkLst>
      <pc:sldChg chg="modSp mod">
        <pc:chgData name="Sanjurjo Barrio, Alicia (349B-Affiliate)" userId="97258808-7afd-451b-a707-8a569ee59dbc" providerId="ADAL" clId="{A2AAEE6D-E840-4447-A42C-62D02BEB1B15}" dt="2024-12-19T22:00:33.903" v="2573" actId="14100"/>
        <pc:sldMkLst>
          <pc:docMk/>
          <pc:sldMk cId="1301117103" sldId="257"/>
        </pc:sldMkLst>
      </pc:sldChg>
      <pc:sldChg chg="del">
        <pc:chgData name="Sanjurjo Barrio, Alicia (349B-Affiliate)" userId="97258808-7afd-451b-a707-8a569ee59dbc" providerId="ADAL" clId="{A2AAEE6D-E840-4447-A42C-62D02BEB1B15}" dt="2024-12-19T21:59:20.213" v="2570" actId="47"/>
        <pc:sldMkLst>
          <pc:docMk/>
          <pc:sldMk cId="1124948956" sldId="264"/>
        </pc:sldMkLst>
      </pc:sldChg>
      <pc:sldChg chg="del">
        <pc:chgData name="Sanjurjo Barrio, Alicia (349B-Affiliate)" userId="97258808-7afd-451b-a707-8a569ee59dbc" providerId="ADAL" clId="{A2AAEE6D-E840-4447-A42C-62D02BEB1B15}" dt="2024-12-19T21:59:20.213" v="2570" actId="47"/>
        <pc:sldMkLst>
          <pc:docMk/>
          <pc:sldMk cId="3469335780" sldId="265"/>
        </pc:sldMkLst>
      </pc:sldChg>
      <pc:sldChg chg="addSp modSp mod">
        <pc:chgData name="Sanjurjo Barrio, Alicia (349B-Affiliate)" userId="97258808-7afd-451b-a707-8a569ee59dbc" providerId="ADAL" clId="{A2AAEE6D-E840-4447-A42C-62D02BEB1B15}" dt="2024-12-19T18:29:15.184" v="114" actId="1076"/>
        <pc:sldMkLst>
          <pc:docMk/>
          <pc:sldMk cId="2146347292" sldId="269"/>
        </pc:sldMkLst>
      </pc:sldChg>
      <pc:sldChg chg="del">
        <pc:chgData name="Sanjurjo Barrio, Alicia (349B-Affiliate)" userId="97258808-7afd-451b-a707-8a569ee59dbc" providerId="ADAL" clId="{A2AAEE6D-E840-4447-A42C-62D02BEB1B15}" dt="2024-12-19T21:59:20.213" v="2570" actId="47"/>
        <pc:sldMkLst>
          <pc:docMk/>
          <pc:sldMk cId="266307091" sldId="270"/>
        </pc:sldMkLst>
      </pc:sldChg>
      <pc:sldChg chg="del">
        <pc:chgData name="Sanjurjo Barrio, Alicia (349B-Affiliate)" userId="97258808-7afd-451b-a707-8a569ee59dbc" providerId="ADAL" clId="{A2AAEE6D-E840-4447-A42C-62D02BEB1B15}" dt="2024-12-19T21:59:20.213" v="2570" actId="47"/>
        <pc:sldMkLst>
          <pc:docMk/>
          <pc:sldMk cId="4156065764" sldId="272"/>
        </pc:sldMkLst>
      </pc:sldChg>
      <pc:sldChg chg="del">
        <pc:chgData name="Sanjurjo Barrio, Alicia (349B-Affiliate)" userId="97258808-7afd-451b-a707-8a569ee59dbc" providerId="ADAL" clId="{A2AAEE6D-E840-4447-A42C-62D02BEB1B15}" dt="2024-12-19T21:59:20.213" v="2570" actId="47"/>
        <pc:sldMkLst>
          <pc:docMk/>
          <pc:sldMk cId="3074970625" sldId="274"/>
        </pc:sldMkLst>
      </pc:sldChg>
      <pc:sldChg chg="del ord">
        <pc:chgData name="Sanjurjo Barrio, Alicia (349B-Affiliate)" userId="97258808-7afd-451b-a707-8a569ee59dbc" providerId="ADAL" clId="{A2AAEE6D-E840-4447-A42C-62D02BEB1B15}" dt="2024-12-19T19:15:42.453" v="1711" actId="2696"/>
        <pc:sldMkLst>
          <pc:docMk/>
          <pc:sldMk cId="1632519118" sldId="275"/>
        </pc:sldMkLst>
      </pc:sldChg>
      <pc:sldChg chg="del">
        <pc:chgData name="Sanjurjo Barrio, Alicia (349B-Affiliate)" userId="97258808-7afd-451b-a707-8a569ee59dbc" providerId="ADAL" clId="{A2AAEE6D-E840-4447-A42C-62D02BEB1B15}" dt="2024-12-19T21:59:20.213" v="2570" actId="47"/>
        <pc:sldMkLst>
          <pc:docMk/>
          <pc:sldMk cId="1867910072" sldId="276"/>
        </pc:sldMkLst>
      </pc:sldChg>
      <pc:sldChg chg="del">
        <pc:chgData name="Sanjurjo Barrio, Alicia (349B-Affiliate)" userId="97258808-7afd-451b-a707-8a569ee59dbc" providerId="ADAL" clId="{A2AAEE6D-E840-4447-A42C-62D02BEB1B15}" dt="2024-12-19T21:59:20.213" v="2570" actId="47"/>
        <pc:sldMkLst>
          <pc:docMk/>
          <pc:sldMk cId="2789452304" sldId="278"/>
        </pc:sldMkLst>
      </pc:sldChg>
      <pc:sldChg chg="del">
        <pc:chgData name="Sanjurjo Barrio, Alicia (349B-Affiliate)" userId="97258808-7afd-451b-a707-8a569ee59dbc" providerId="ADAL" clId="{A2AAEE6D-E840-4447-A42C-62D02BEB1B15}" dt="2024-12-19T21:59:20.213" v="2570" actId="47"/>
        <pc:sldMkLst>
          <pc:docMk/>
          <pc:sldMk cId="3676945368" sldId="280"/>
        </pc:sldMkLst>
      </pc:sldChg>
      <pc:sldChg chg="del">
        <pc:chgData name="Sanjurjo Barrio, Alicia (349B-Affiliate)" userId="97258808-7afd-451b-a707-8a569ee59dbc" providerId="ADAL" clId="{A2AAEE6D-E840-4447-A42C-62D02BEB1B15}" dt="2024-12-19T21:59:20.213" v="2570" actId="47"/>
        <pc:sldMkLst>
          <pc:docMk/>
          <pc:sldMk cId="2986619785" sldId="281"/>
        </pc:sldMkLst>
      </pc:sldChg>
      <pc:sldChg chg="addSp delSp modSp mod ord setBg">
        <pc:chgData name="Sanjurjo Barrio, Alicia (349B-Affiliate)" userId="97258808-7afd-451b-a707-8a569ee59dbc" providerId="ADAL" clId="{A2AAEE6D-E840-4447-A42C-62D02BEB1B15}" dt="2024-12-19T22:02:30.221" v="2595" actId="207"/>
        <pc:sldMkLst>
          <pc:docMk/>
          <pc:sldMk cId="954808574" sldId="283"/>
        </pc:sldMkLst>
      </pc:sldChg>
      <pc:sldChg chg="del">
        <pc:chgData name="Sanjurjo Barrio, Alicia (349B-Affiliate)" userId="97258808-7afd-451b-a707-8a569ee59dbc" providerId="ADAL" clId="{A2AAEE6D-E840-4447-A42C-62D02BEB1B15}" dt="2024-12-19T21:59:20.213" v="2570" actId="47"/>
        <pc:sldMkLst>
          <pc:docMk/>
          <pc:sldMk cId="1571839387" sldId="284"/>
        </pc:sldMkLst>
      </pc:sldChg>
      <pc:sldChg chg="del">
        <pc:chgData name="Sanjurjo Barrio, Alicia (349B-Affiliate)" userId="97258808-7afd-451b-a707-8a569ee59dbc" providerId="ADAL" clId="{A2AAEE6D-E840-4447-A42C-62D02BEB1B15}" dt="2024-12-19T21:59:20.213" v="2570" actId="47"/>
        <pc:sldMkLst>
          <pc:docMk/>
          <pc:sldMk cId="1806990035" sldId="286"/>
        </pc:sldMkLst>
      </pc:sldChg>
      <pc:sldChg chg="addSp delSp modSp mod modNotesTx">
        <pc:chgData name="Sanjurjo Barrio, Alicia (349B-Affiliate)" userId="97258808-7afd-451b-a707-8a569ee59dbc" providerId="ADAL" clId="{A2AAEE6D-E840-4447-A42C-62D02BEB1B15}" dt="2024-12-19T22:24:21.568" v="2713" actId="20577"/>
        <pc:sldMkLst>
          <pc:docMk/>
          <pc:sldMk cId="1056442133" sldId="287"/>
        </pc:sldMkLst>
      </pc:sldChg>
      <pc:sldChg chg="del">
        <pc:chgData name="Sanjurjo Barrio, Alicia (349B-Affiliate)" userId="97258808-7afd-451b-a707-8a569ee59dbc" providerId="ADAL" clId="{A2AAEE6D-E840-4447-A42C-62D02BEB1B15}" dt="2024-12-19T21:59:20.213" v="2570" actId="47"/>
        <pc:sldMkLst>
          <pc:docMk/>
          <pc:sldMk cId="3356436387" sldId="288"/>
        </pc:sldMkLst>
      </pc:sldChg>
      <pc:sldChg chg="del ord">
        <pc:chgData name="Sanjurjo Barrio, Alicia (349B-Affiliate)" userId="97258808-7afd-451b-a707-8a569ee59dbc" providerId="ADAL" clId="{A2AAEE6D-E840-4447-A42C-62D02BEB1B15}" dt="2024-12-19T19:14:43.826" v="1710" actId="2696"/>
        <pc:sldMkLst>
          <pc:docMk/>
          <pc:sldMk cId="192499634" sldId="289"/>
        </pc:sldMkLst>
      </pc:sldChg>
      <pc:sldChg chg="del">
        <pc:chgData name="Sanjurjo Barrio, Alicia (349B-Affiliate)" userId="97258808-7afd-451b-a707-8a569ee59dbc" providerId="ADAL" clId="{A2AAEE6D-E840-4447-A42C-62D02BEB1B15}" dt="2024-12-19T21:59:20.213" v="2570" actId="47"/>
        <pc:sldMkLst>
          <pc:docMk/>
          <pc:sldMk cId="89222198" sldId="290"/>
        </pc:sldMkLst>
      </pc:sldChg>
      <pc:sldChg chg="del">
        <pc:chgData name="Sanjurjo Barrio, Alicia (349B-Affiliate)" userId="97258808-7afd-451b-a707-8a569ee59dbc" providerId="ADAL" clId="{A2AAEE6D-E840-4447-A42C-62D02BEB1B15}" dt="2024-12-19T21:59:20.213" v="2570" actId="47"/>
        <pc:sldMkLst>
          <pc:docMk/>
          <pc:sldMk cId="1220334978" sldId="291"/>
        </pc:sldMkLst>
      </pc:sldChg>
      <pc:sldChg chg="del">
        <pc:chgData name="Sanjurjo Barrio, Alicia (349B-Affiliate)" userId="97258808-7afd-451b-a707-8a569ee59dbc" providerId="ADAL" clId="{A2AAEE6D-E840-4447-A42C-62D02BEB1B15}" dt="2024-12-19T21:59:20.213" v="2570" actId="47"/>
        <pc:sldMkLst>
          <pc:docMk/>
          <pc:sldMk cId="859493461" sldId="292"/>
        </pc:sldMkLst>
      </pc:sldChg>
      <pc:sldChg chg="del">
        <pc:chgData name="Sanjurjo Barrio, Alicia (349B-Affiliate)" userId="97258808-7afd-451b-a707-8a569ee59dbc" providerId="ADAL" clId="{A2AAEE6D-E840-4447-A42C-62D02BEB1B15}" dt="2024-12-19T21:59:37.118" v="2571" actId="47"/>
        <pc:sldMkLst>
          <pc:docMk/>
          <pc:sldMk cId="3283563692" sldId="294"/>
        </pc:sldMkLst>
      </pc:sldChg>
      <pc:sldChg chg="del">
        <pc:chgData name="Sanjurjo Barrio, Alicia (349B-Affiliate)" userId="97258808-7afd-451b-a707-8a569ee59dbc" providerId="ADAL" clId="{A2AAEE6D-E840-4447-A42C-62D02BEB1B15}" dt="2024-12-19T22:01:48.271" v="2591" actId="47"/>
        <pc:sldMkLst>
          <pc:docMk/>
          <pc:sldMk cId="2291457748" sldId="298"/>
        </pc:sldMkLst>
      </pc:sldChg>
      <pc:sldChg chg="addSp delSp modSp add del mod">
        <pc:chgData name="Sanjurjo Barrio, Alicia (349B-Affiliate)" userId="97258808-7afd-451b-a707-8a569ee59dbc" providerId="ADAL" clId="{A2AAEE6D-E840-4447-A42C-62D02BEB1B15}" dt="2024-12-19T18:29:32.998" v="115" actId="47"/>
        <pc:sldMkLst>
          <pc:docMk/>
          <pc:sldMk cId="995591203" sldId="300"/>
        </pc:sldMkLst>
      </pc:sldChg>
      <pc:sldChg chg="add del">
        <pc:chgData name="Sanjurjo Barrio, Alicia (349B-Affiliate)" userId="97258808-7afd-451b-a707-8a569ee59dbc" providerId="ADAL" clId="{A2AAEE6D-E840-4447-A42C-62D02BEB1B15}" dt="2024-12-19T17:54:27.430" v="72" actId="2890"/>
        <pc:sldMkLst>
          <pc:docMk/>
          <pc:sldMk cId="1540589028" sldId="300"/>
        </pc:sldMkLst>
      </pc:sldChg>
      <pc:sldChg chg="addSp delSp modSp add mod ord">
        <pc:chgData name="Sanjurjo Barrio, Alicia (349B-Affiliate)" userId="97258808-7afd-451b-a707-8a569ee59dbc" providerId="ADAL" clId="{A2AAEE6D-E840-4447-A42C-62D02BEB1B15}" dt="2024-12-19T19:04:55.480" v="1485"/>
        <pc:sldMkLst>
          <pc:docMk/>
          <pc:sldMk cId="2922227174" sldId="300"/>
        </pc:sldMkLst>
      </pc:sldChg>
      <pc:sldChg chg="addSp delSp modSp add mod ord">
        <pc:chgData name="Sanjurjo Barrio, Alicia (349B-Affiliate)" userId="97258808-7afd-451b-a707-8a569ee59dbc" providerId="ADAL" clId="{A2AAEE6D-E840-4447-A42C-62D02BEB1B15}" dt="2024-12-19T22:24:09.133" v="2674" actId="27636"/>
        <pc:sldMkLst>
          <pc:docMk/>
          <pc:sldMk cId="124306470" sldId="301"/>
        </pc:sldMkLst>
      </pc:sldChg>
      <pc:sldChg chg="addSp delSp modSp add mod ord modNotesTx">
        <pc:chgData name="Sanjurjo Barrio, Alicia (349B-Affiliate)" userId="97258808-7afd-451b-a707-8a569ee59dbc" providerId="ADAL" clId="{A2AAEE6D-E840-4447-A42C-62D02BEB1B15}" dt="2024-12-19T22:01:27.512" v="2586" actId="1076"/>
        <pc:sldMkLst>
          <pc:docMk/>
          <pc:sldMk cId="2659093640" sldId="302"/>
        </pc:sldMkLst>
      </pc:sldChg>
      <pc:sldChg chg="add del">
        <pc:chgData name="Sanjurjo Barrio, Alicia (349B-Affiliate)" userId="97258808-7afd-451b-a707-8a569ee59dbc" providerId="ADAL" clId="{A2AAEE6D-E840-4447-A42C-62D02BEB1B15}" dt="2024-12-19T19:05:12.548" v="1486" actId="2696"/>
        <pc:sldMkLst>
          <pc:docMk/>
          <pc:sldMk cId="3776339043" sldId="303"/>
        </pc:sldMkLst>
      </pc:sldChg>
      <pc:sldChg chg="add del">
        <pc:chgData name="Sanjurjo Barrio, Alicia (349B-Affiliate)" userId="97258808-7afd-451b-a707-8a569ee59dbc" providerId="ADAL" clId="{A2AAEE6D-E840-4447-A42C-62D02BEB1B15}" dt="2024-12-19T19:08:39.647" v="1531" actId="2696"/>
        <pc:sldMkLst>
          <pc:docMk/>
          <pc:sldMk cId="2144684976" sldId="304"/>
        </pc:sldMkLst>
      </pc:sldChg>
      <pc:sldChg chg="add ord">
        <pc:chgData name="Sanjurjo Barrio, Alicia (349B-Affiliate)" userId="97258808-7afd-451b-a707-8a569ee59dbc" providerId="ADAL" clId="{A2AAEE6D-E840-4447-A42C-62D02BEB1B15}" dt="2024-12-19T22:01:46.734" v="2590"/>
        <pc:sldMkLst>
          <pc:docMk/>
          <pc:sldMk cId="763151363" sldId="305"/>
        </pc:sldMkLst>
      </pc:sldChg>
      <pc:sldChg chg="addSp delSp modSp add mod ord">
        <pc:chgData name="Sanjurjo Barrio, Alicia (349B-Affiliate)" userId="97258808-7afd-451b-a707-8a569ee59dbc" providerId="ADAL" clId="{A2AAEE6D-E840-4447-A42C-62D02BEB1B15}" dt="2024-12-19T19:04:37.207" v="1483"/>
        <pc:sldMkLst>
          <pc:docMk/>
          <pc:sldMk cId="634627633" sldId="306"/>
        </pc:sldMkLst>
      </pc:sldChg>
      <pc:sldChg chg="addSp delSp modSp add mod">
        <pc:chgData name="Sanjurjo Barrio, Alicia (349B-Affiliate)" userId="97258808-7afd-451b-a707-8a569ee59dbc" providerId="ADAL" clId="{A2AAEE6D-E840-4447-A42C-62D02BEB1B15}" dt="2024-12-19T19:07:42.736" v="1528" actId="1076"/>
        <pc:sldMkLst>
          <pc:docMk/>
          <pc:sldMk cId="486040534" sldId="307"/>
        </pc:sldMkLst>
      </pc:sldChg>
      <pc:sldChg chg="addSp delSp modSp add mod modNotesTx">
        <pc:chgData name="Sanjurjo Barrio, Alicia (349B-Affiliate)" userId="97258808-7afd-451b-a707-8a569ee59dbc" providerId="ADAL" clId="{A2AAEE6D-E840-4447-A42C-62D02BEB1B15}" dt="2024-12-19T21:58:53" v="2569" actId="1076"/>
        <pc:sldMkLst>
          <pc:docMk/>
          <pc:sldMk cId="3756889185" sldId="308"/>
        </pc:sldMkLst>
      </pc:sldChg>
      <pc:sldChg chg="addSp delSp modSp add mod">
        <pc:chgData name="Sanjurjo Barrio, Alicia (349B-Affiliate)" userId="97258808-7afd-451b-a707-8a569ee59dbc" providerId="ADAL" clId="{A2AAEE6D-E840-4447-A42C-62D02BEB1B15}" dt="2024-12-19T21:56:42.306" v="2566" actId="1076"/>
        <pc:sldMkLst>
          <pc:docMk/>
          <pc:sldMk cId="3445371692" sldId="309"/>
        </pc:sldMkLst>
      </pc:sldChg>
      <pc:sldChg chg="addSp delSp modSp add mod">
        <pc:chgData name="Sanjurjo Barrio, Alicia (349B-Affiliate)" userId="97258808-7afd-451b-a707-8a569ee59dbc" providerId="ADAL" clId="{A2AAEE6D-E840-4447-A42C-62D02BEB1B15}" dt="2024-12-19T22:06:11.006" v="2667" actId="1076"/>
        <pc:sldMkLst>
          <pc:docMk/>
          <pc:sldMk cId="2424579344" sldId="310"/>
        </pc:sldMkLst>
      </pc:sldChg>
    </pc:docChg>
  </pc:docChgLst>
  <pc:docChgLst>
    <pc:chgData name="Sanjurjo Barrio, Alicia (349B-Affiliate)" userId="97258808-7afd-451b-a707-8a569ee59dbc" providerId="ADAL" clId="{DD10C281-BA8E-47B1-B2F4-410E0501631E}"/>
    <pc:docChg chg="undo redo custSel addSld delSld modSld sldOrd">
      <pc:chgData name="Sanjurjo Barrio, Alicia (349B-Affiliate)" userId="97258808-7afd-451b-a707-8a569ee59dbc" providerId="ADAL" clId="{DD10C281-BA8E-47B1-B2F4-410E0501631E}" dt="2024-12-11T23:07:54.739" v="5212" actId="1076"/>
      <pc:docMkLst>
        <pc:docMk/>
      </pc:docMkLst>
      <pc:sldChg chg="ord">
        <pc:chgData name="Sanjurjo Barrio, Alicia (349B-Affiliate)" userId="97258808-7afd-451b-a707-8a569ee59dbc" providerId="ADAL" clId="{DD10C281-BA8E-47B1-B2F4-410E0501631E}" dt="2024-12-11T23:05:22.107" v="5179"/>
        <pc:sldMkLst>
          <pc:docMk/>
          <pc:sldMk cId="4156065764" sldId="272"/>
        </pc:sldMkLst>
      </pc:sldChg>
      <pc:sldChg chg="modSp mod">
        <pc:chgData name="Sanjurjo Barrio, Alicia (349B-Affiliate)" userId="97258808-7afd-451b-a707-8a569ee59dbc" providerId="ADAL" clId="{DD10C281-BA8E-47B1-B2F4-410E0501631E}" dt="2024-12-09T19:14:17.156" v="404" actId="113"/>
        <pc:sldMkLst>
          <pc:docMk/>
          <pc:sldMk cId="4239828257" sldId="273"/>
        </pc:sldMkLst>
      </pc:sldChg>
      <pc:sldChg chg="ord">
        <pc:chgData name="Sanjurjo Barrio, Alicia (349B-Affiliate)" userId="97258808-7afd-451b-a707-8a569ee59dbc" providerId="ADAL" clId="{DD10C281-BA8E-47B1-B2F4-410E0501631E}" dt="2024-12-11T23:04:39.877" v="5174"/>
        <pc:sldMkLst>
          <pc:docMk/>
          <pc:sldMk cId="2789452304" sldId="278"/>
        </pc:sldMkLst>
      </pc:sldChg>
      <pc:sldChg chg="add">
        <pc:chgData name="Sanjurjo Barrio, Alicia (349B-Affiliate)" userId="97258808-7afd-451b-a707-8a569ee59dbc" providerId="ADAL" clId="{DD10C281-BA8E-47B1-B2F4-410E0501631E}" dt="2024-12-11T23:04:30.161" v="5172"/>
        <pc:sldMkLst>
          <pc:docMk/>
          <pc:sldMk cId="3676945368" sldId="280"/>
        </pc:sldMkLst>
      </pc:sldChg>
      <pc:sldChg chg="add ord">
        <pc:chgData name="Sanjurjo Barrio, Alicia (349B-Affiliate)" userId="97258808-7afd-451b-a707-8a569ee59dbc" providerId="ADAL" clId="{DD10C281-BA8E-47B1-B2F4-410E0501631E}" dt="2024-12-11T23:05:02.210" v="5177"/>
        <pc:sldMkLst>
          <pc:docMk/>
          <pc:sldMk cId="2986619785" sldId="281"/>
        </pc:sldMkLst>
      </pc:sldChg>
      <pc:sldChg chg="addSp delSp mod">
        <pc:chgData name="Sanjurjo Barrio, Alicia (349B-Affiliate)" userId="97258808-7afd-451b-a707-8a569ee59dbc" providerId="ADAL" clId="{DD10C281-BA8E-47B1-B2F4-410E0501631E}" dt="2024-12-09T22:06:50.112" v="3245" actId="26606"/>
        <pc:sldMkLst>
          <pc:docMk/>
          <pc:sldMk cId="1056442133" sldId="287"/>
        </pc:sldMkLst>
      </pc:sldChg>
      <pc:sldChg chg="addSp delSp modSp add del mod">
        <pc:chgData name="Sanjurjo Barrio, Alicia (349B-Affiliate)" userId="97258808-7afd-451b-a707-8a569ee59dbc" providerId="ADAL" clId="{DD10C281-BA8E-47B1-B2F4-410E0501631E}" dt="2024-12-09T19:30:52.587" v="846" actId="2696"/>
        <pc:sldMkLst>
          <pc:docMk/>
          <pc:sldMk cId="2673178835" sldId="293"/>
        </pc:sldMkLst>
      </pc:sldChg>
      <pc:sldChg chg="addSp delSp modSp add mod ord modShow modNotesTx">
        <pc:chgData name="Sanjurjo Barrio, Alicia (349B-Affiliate)" userId="97258808-7afd-451b-a707-8a569ee59dbc" providerId="ADAL" clId="{DD10C281-BA8E-47B1-B2F4-410E0501631E}" dt="2024-12-11T18:24:52.526" v="4225"/>
        <pc:sldMkLst>
          <pc:docMk/>
          <pc:sldMk cId="3283563692" sldId="294"/>
        </pc:sldMkLst>
      </pc:sldChg>
      <pc:sldChg chg="addSp delSp modSp add mod ord setBg">
        <pc:chgData name="Sanjurjo Barrio, Alicia (349B-Affiliate)" userId="97258808-7afd-451b-a707-8a569ee59dbc" providerId="ADAL" clId="{DD10C281-BA8E-47B1-B2F4-410E0501631E}" dt="2024-12-11T23:06:50.954" v="5184" actId="14100"/>
        <pc:sldMkLst>
          <pc:docMk/>
          <pc:sldMk cId="1806566382" sldId="295"/>
        </pc:sldMkLst>
      </pc:sldChg>
      <pc:sldChg chg="addSp delSp modSp add mod">
        <pc:chgData name="Sanjurjo Barrio, Alicia (349B-Affiliate)" userId="97258808-7afd-451b-a707-8a569ee59dbc" providerId="ADAL" clId="{DD10C281-BA8E-47B1-B2F4-410E0501631E}" dt="2024-12-09T22:08:22.566" v="3257" actId="1076"/>
        <pc:sldMkLst>
          <pc:docMk/>
          <pc:sldMk cId="3416520943" sldId="296"/>
        </pc:sldMkLst>
      </pc:sldChg>
      <pc:sldChg chg="addSp delSp modSp add mod ord">
        <pc:chgData name="Sanjurjo Barrio, Alicia (349B-Affiliate)" userId="97258808-7afd-451b-a707-8a569ee59dbc" providerId="ADAL" clId="{DD10C281-BA8E-47B1-B2F4-410E0501631E}" dt="2024-12-11T23:07:54.739" v="5212" actId="1076"/>
        <pc:sldMkLst>
          <pc:docMk/>
          <pc:sldMk cId="1184942046" sldId="297"/>
        </pc:sldMkLst>
      </pc:sldChg>
      <pc:sldChg chg="addSp delSp modSp add mod ord">
        <pc:chgData name="Sanjurjo Barrio, Alicia (349B-Affiliate)" userId="97258808-7afd-451b-a707-8a569ee59dbc" providerId="ADAL" clId="{DD10C281-BA8E-47B1-B2F4-410E0501631E}" dt="2024-12-11T23:02:16.482" v="5148" actId="20577"/>
        <pc:sldMkLst>
          <pc:docMk/>
          <pc:sldMk cId="2291457748" sldId="298"/>
        </pc:sldMkLst>
      </pc:sldChg>
      <pc:sldChg chg="addSp delSp modSp add mod">
        <pc:chgData name="Sanjurjo Barrio, Alicia (349B-Affiliate)" userId="97258808-7afd-451b-a707-8a569ee59dbc" providerId="ADAL" clId="{DD10C281-BA8E-47B1-B2F4-410E0501631E}" dt="2024-12-11T23:03:00.365" v="5171" actId="20577"/>
        <pc:sldMkLst>
          <pc:docMk/>
          <pc:sldMk cId="1450883947" sldId="299"/>
        </pc:sldMkLst>
      </pc:sldChg>
    </pc:docChg>
  </pc:docChgLst>
  <pc:docChgLst>
    <pc:chgData name="Sanjurjo Barrio, Alicia (345C-Affiliate)" userId="97258808-7afd-451b-a707-8a569ee59dbc" providerId="ADAL" clId="{1CC98FFC-AB96-4F64-B38E-A8E01CC2FDF4}"/>
    <pc:docChg chg="undo custSel addSld modSld sldOrd">
      <pc:chgData name="Sanjurjo Barrio, Alicia (345C-Affiliate)" userId="97258808-7afd-451b-a707-8a569ee59dbc" providerId="ADAL" clId="{1CC98FFC-AB96-4F64-B38E-A8E01CC2FDF4}" dt="2025-03-13T22:08:39.963" v="3497" actId="20577"/>
      <pc:docMkLst>
        <pc:docMk/>
      </pc:docMkLst>
      <pc:sldChg chg="modSp mod">
        <pc:chgData name="Sanjurjo Barrio, Alicia (345C-Affiliate)" userId="97258808-7afd-451b-a707-8a569ee59dbc" providerId="ADAL" clId="{1CC98FFC-AB96-4F64-B38E-A8E01CC2FDF4}" dt="2025-03-13T22:08:39.963" v="3497" actId="20577"/>
        <pc:sldMkLst>
          <pc:docMk/>
          <pc:sldMk cId="1301117103" sldId="257"/>
        </pc:sldMkLst>
        <pc:spChg chg="mod">
          <ac:chgData name="Sanjurjo Barrio, Alicia (345C-Affiliate)" userId="97258808-7afd-451b-a707-8a569ee59dbc" providerId="ADAL" clId="{1CC98FFC-AB96-4F64-B38E-A8E01CC2FDF4}" dt="2025-03-13T22:08:39.963" v="3497" actId="20577"/>
          <ac:spMkLst>
            <pc:docMk/>
            <pc:sldMk cId="1301117103" sldId="257"/>
            <ac:spMk id="5" creationId="{933CDEDD-0AD5-3176-AD1F-20D9280387F5}"/>
          </ac:spMkLst>
        </pc:spChg>
      </pc:sldChg>
      <pc:sldChg chg="ord">
        <pc:chgData name="Sanjurjo Barrio, Alicia (345C-Affiliate)" userId="97258808-7afd-451b-a707-8a569ee59dbc" providerId="ADAL" clId="{1CC98FFC-AB96-4F64-B38E-A8E01CC2FDF4}" dt="2025-03-13T16:39:12.312" v="1321"/>
        <pc:sldMkLst>
          <pc:docMk/>
          <pc:sldMk cId="2240704733" sldId="351"/>
        </pc:sldMkLst>
      </pc:sldChg>
      <pc:sldChg chg="ord">
        <pc:chgData name="Sanjurjo Barrio, Alicia (345C-Affiliate)" userId="97258808-7afd-451b-a707-8a569ee59dbc" providerId="ADAL" clId="{1CC98FFC-AB96-4F64-B38E-A8E01CC2FDF4}" dt="2025-03-13T16:39:12.312" v="1321"/>
        <pc:sldMkLst>
          <pc:docMk/>
          <pc:sldMk cId="3240168321" sldId="352"/>
        </pc:sldMkLst>
      </pc:sldChg>
      <pc:sldChg chg="ord">
        <pc:chgData name="Sanjurjo Barrio, Alicia (345C-Affiliate)" userId="97258808-7afd-451b-a707-8a569ee59dbc" providerId="ADAL" clId="{1CC98FFC-AB96-4F64-B38E-A8E01CC2FDF4}" dt="2025-03-13T16:39:12.312" v="1321"/>
        <pc:sldMkLst>
          <pc:docMk/>
          <pc:sldMk cId="1939847488" sldId="356"/>
        </pc:sldMkLst>
      </pc:sldChg>
      <pc:sldChg chg="ord">
        <pc:chgData name="Sanjurjo Barrio, Alicia (345C-Affiliate)" userId="97258808-7afd-451b-a707-8a569ee59dbc" providerId="ADAL" clId="{1CC98FFC-AB96-4F64-B38E-A8E01CC2FDF4}" dt="2025-03-13T16:39:12.312" v="1321"/>
        <pc:sldMkLst>
          <pc:docMk/>
          <pc:sldMk cId="2528267788" sldId="357"/>
        </pc:sldMkLst>
      </pc:sldChg>
      <pc:sldChg chg="modSp mod">
        <pc:chgData name="Sanjurjo Barrio, Alicia (345C-Affiliate)" userId="97258808-7afd-451b-a707-8a569ee59dbc" providerId="ADAL" clId="{1CC98FFC-AB96-4F64-B38E-A8E01CC2FDF4}" dt="2025-03-13T16:38:47.647" v="1317" actId="5793"/>
        <pc:sldMkLst>
          <pc:docMk/>
          <pc:sldMk cId="2156887486" sldId="358"/>
        </pc:sldMkLst>
        <pc:spChg chg="mod">
          <ac:chgData name="Sanjurjo Barrio, Alicia (345C-Affiliate)" userId="97258808-7afd-451b-a707-8a569ee59dbc" providerId="ADAL" clId="{1CC98FFC-AB96-4F64-B38E-A8E01CC2FDF4}" dt="2025-03-13T16:38:47.647" v="1317" actId="5793"/>
          <ac:spMkLst>
            <pc:docMk/>
            <pc:sldMk cId="2156887486" sldId="358"/>
            <ac:spMk id="7" creationId="{B736EC74-E330-BD38-426B-E52E4266B432}"/>
          </ac:spMkLst>
        </pc:spChg>
        <pc:spChg chg="mod">
          <ac:chgData name="Sanjurjo Barrio, Alicia (345C-Affiliate)" userId="97258808-7afd-451b-a707-8a569ee59dbc" providerId="ADAL" clId="{1CC98FFC-AB96-4F64-B38E-A8E01CC2FDF4}" dt="2025-03-13T16:19:03.716" v="6" actId="20577"/>
          <ac:spMkLst>
            <pc:docMk/>
            <pc:sldMk cId="2156887486" sldId="358"/>
            <ac:spMk id="8" creationId="{DF12C688-01BF-2484-8024-7344B987D07F}"/>
          </ac:spMkLst>
        </pc:spChg>
      </pc:sldChg>
      <pc:sldChg chg="ord">
        <pc:chgData name="Sanjurjo Barrio, Alicia (345C-Affiliate)" userId="97258808-7afd-451b-a707-8a569ee59dbc" providerId="ADAL" clId="{1CC98FFC-AB96-4F64-B38E-A8E01CC2FDF4}" dt="2025-03-13T16:49:53.902" v="1792"/>
        <pc:sldMkLst>
          <pc:docMk/>
          <pc:sldMk cId="4197634978" sldId="360"/>
        </pc:sldMkLst>
      </pc:sldChg>
      <pc:sldChg chg="ord">
        <pc:chgData name="Sanjurjo Barrio, Alicia (345C-Affiliate)" userId="97258808-7afd-451b-a707-8a569ee59dbc" providerId="ADAL" clId="{1CC98FFC-AB96-4F64-B38E-A8E01CC2FDF4}" dt="2025-03-13T16:38:59.338" v="1319"/>
        <pc:sldMkLst>
          <pc:docMk/>
          <pc:sldMk cId="417963653" sldId="361"/>
        </pc:sldMkLst>
      </pc:sldChg>
      <pc:sldChg chg="addSp delSp modSp mod">
        <pc:chgData name="Sanjurjo Barrio, Alicia (345C-Affiliate)" userId="97258808-7afd-451b-a707-8a569ee59dbc" providerId="ADAL" clId="{1CC98FFC-AB96-4F64-B38E-A8E01CC2FDF4}" dt="2025-03-13T16:48:06.482" v="1704" actId="1076"/>
        <pc:sldMkLst>
          <pc:docMk/>
          <pc:sldMk cId="1016803730" sldId="362"/>
        </pc:sldMkLst>
        <pc:spChg chg="mod">
          <ac:chgData name="Sanjurjo Barrio, Alicia (345C-Affiliate)" userId="97258808-7afd-451b-a707-8a569ee59dbc" providerId="ADAL" clId="{1CC98FFC-AB96-4F64-B38E-A8E01CC2FDF4}" dt="2025-03-13T16:41:39.701" v="1383" actId="1076"/>
          <ac:spMkLst>
            <pc:docMk/>
            <pc:sldMk cId="1016803730" sldId="362"/>
            <ac:spMk id="7" creationId="{08278146-CD59-B748-DE7E-4FDFC3420160}"/>
          </ac:spMkLst>
        </pc:spChg>
        <pc:spChg chg="add mod">
          <ac:chgData name="Sanjurjo Barrio, Alicia (345C-Affiliate)" userId="97258808-7afd-451b-a707-8a569ee59dbc" providerId="ADAL" clId="{1CC98FFC-AB96-4F64-B38E-A8E01CC2FDF4}" dt="2025-03-13T16:41:58.755" v="1387" actId="1076"/>
          <ac:spMkLst>
            <pc:docMk/>
            <pc:sldMk cId="1016803730" sldId="362"/>
            <ac:spMk id="13" creationId="{6B931AE6-0352-5218-DAFE-B0C20F70C93E}"/>
          </ac:spMkLst>
        </pc:spChg>
        <pc:spChg chg="add mod">
          <ac:chgData name="Sanjurjo Barrio, Alicia (345C-Affiliate)" userId="97258808-7afd-451b-a707-8a569ee59dbc" providerId="ADAL" clId="{1CC98FFC-AB96-4F64-B38E-A8E01CC2FDF4}" dt="2025-03-13T16:45:45.499" v="1549" actId="14100"/>
          <ac:spMkLst>
            <pc:docMk/>
            <pc:sldMk cId="1016803730" sldId="362"/>
            <ac:spMk id="18" creationId="{DE20DE5E-6153-60CE-7758-279DCAC422B3}"/>
          </ac:spMkLst>
        </pc:spChg>
        <pc:spChg chg="add mod">
          <ac:chgData name="Sanjurjo Barrio, Alicia (345C-Affiliate)" userId="97258808-7afd-451b-a707-8a569ee59dbc" providerId="ADAL" clId="{1CC98FFC-AB96-4F64-B38E-A8E01CC2FDF4}" dt="2025-03-13T16:45:19.797" v="1503" actId="207"/>
          <ac:spMkLst>
            <pc:docMk/>
            <pc:sldMk cId="1016803730" sldId="362"/>
            <ac:spMk id="22" creationId="{F42EF46D-E224-FE75-5217-1A82FDFFE8CF}"/>
          </ac:spMkLst>
        </pc:spChg>
        <pc:spChg chg="add mod">
          <ac:chgData name="Sanjurjo Barrio, Alicia (345C-Affiliate)" userId="97258808-7afd-451b-a707-8a569ee59dbc" providerId="ADAL" clId="{1CC98FFC-AB96-4F64-B38E-A8E01CC2FDF4}" dt="2025-03-13T16:48:06.482" v="1704" actId="1076"/>
          <ac:spMkLst>
            <pc:docMk/>
            <pc:sldMk cId="1016803730" sldId="362"/>
            <ac:spMk id="23" creationId="{7F664F3C-F12F-49FF-8C44-970B0FA4BF1E}"/>
          </ac:spMkLst>
        </pc:spChg>
        <pc:spChg chg="add mod">
          <ac:chgData name="Sanjurjo Barrio, Alicia (345C-Affiliate)" userId="97258808-7afd-451b-a707-8a569ee59dbc" providerId="ADAL" clId="{1CC98FFC-AB96-4F64-B38E-A8E01CC2FDF4}" dt="2025-03-13T16:47:18.729" v="1676" actId="14100"/>
          <ac:spMkLst>
            <pc:docMk/>
            <pc:sldMk cId="1016803730" sldId="362"/>
            <ac:spMk id="24" creationId="{5CC2FC41-8E98-2536-E26F-4A879E249686}"/>
          </ac:spMkLst>
        </pc:spChg>
        <pc:picChg chg="add mod">
          <ac:chgData name="Sanjurjo Barrio, Alicia (345C-Affiliate)" userId="97258808-7afd-451b-a707-8a569ee59dbc" providerId="ADAL" clId="{1CC98FFC-AB96-4F64-B38E-A8E01CC2FDF4}" dt="2025-03-13T16:40:34.239" v="1336" actId="14100"/>
          <ac:picMkLst>
            <pc:docMk/>
            <pc:sldMk cId="1016803730" sldId="362"/>
            <ac:picMk id="6" creationId="{0F623FF9-30AD-F11F-33A5-E36DADCE37A3}"/>
          </ac:picMkLst>
        </pc:picChg>
        <pc:picChg chg="add mod">
          <ac:chgData name="Sanjurjo Barrio, Alicia (345C-Affiliate)" userId="97258808-7afd-451b-a707-8a569ee59dbc" providerId="ADAL" clId="{1CC98FFC-AB96-4F64-B38E-A8E01CC2FDF4}" dt="2025-03-13T16:40:43.406" v="1338" actId="1076"/>
          <ac:picMkLst>
            <pc:docMk/>
            <pc:sldMk cId="1016803730" sldId="362"/>
            <ac:picMk id="10" creationId="{9D5F0CCA-2892-C3BF-80F6-90570685F47E}"/>
          </ac:picMkLst>
        </pc:picChg>
        <pc:picChg chg="add mod">
          <ac:chgData name="Sanjurjo Barrio, Alicia (345C-Affiliate)" userId="97258808-7afd-451b-a707-8a569ee59dbc" providerId="ADAL" clId="{1CC98FFC-AB96-4F64-B38E-A8E01CC2FDF4}" dt="2025-03-13T16:42:12.984" v="1389" actId="1076"/>
          <ac:picMkLst>
            <pc:docMk/>
            <pc:sldMk cId="1016803730" sldId="362"/>
            <ac:picMk id="15" creationId="{ED2C5E19-A3C7-EA16-A269-CE0CD2FE1DAF}"/>
          </ac:picMkLst>
        </pc:picChg>
        <pc:picChg chg="add mod">
          <ac:chgData name="Sanjurjo Barrio, Alicia (345C-Affiliate)" userId="97258808-7afd-451b-a707-8a569ee59dbc" providerId="ADAL" clId="{1CC98FFC-AB96-4F64-B38E-A8E01CC2FDF4}" dt="2025-03-13T16:43:01.390" v="1393" actId="1076"/>
          <ac:picMkLst>
            <pc:docMk/>
            <pc:sldMk cId="1016803730" sldId="362"/>
            <ac:picMk id="17" creationId="{FE0EF80C-CFDF-20E9-E729-05F8F066D0D2}"/>
          </ac:picMkLst>
        </pc:picChg>
        <pc:picChg chg="add mod">
          <ac:chgData name="Sanjurjo Barrio, Alicia (345C-Affiliate)" userId="97258808-7afd-451b-a707-8a569ee59dbc" providerId="ADAL" clId="{1CC98FFC-AB96-4F64-B38E-A8E01CC2FDF4}" dt="2025-03-13T16:44:12.918" v="1471" actId="1076"/>
          <ac:picMkLst>
            <pc:docMk/>
            <pc:sldMk cId="1016803730" sldId="362"/>
            <ac:picMk id="19" creationId="{C4D833D8-D018-89C9-CAA4-19C29D63824A}"/>
          </ac:picMkLst>
        </pc:picChg>
        <pc:picChg chg="add mod">
          <ac:chgData name="Sanjurjo Barrio, Alicia (345C-Affiliate)" userId="97258808-7afd-451b-a707-8a569ee59dbc" providerId="ADAL" clId="{1CC98FFC-AB96-4F64-B38E-A8E01CC2FDF4}" dt="2025-03-13T16:44:41.811" v="1475" actId="1076"/>
          <ac:picMkLst>
            <pc:docMk/>
            <pc:sldMk cId="1016803730" sldId="362"/>
            <ac:picMk id="21" creationId="{EB423065-136D-FFCC-E7B1-C09FED26C302}"/>
          </ac:picMkLst>
        </pc:picChg>
      </pc:sldChg>
      <pc:sldChg chg="delSp modSp mod">
        <pc:chgData name="Sanjurjo Barrio, Alicia (345C-Affiliate)" userId="97258808-7afd-451b-a707-8a569ee59dbc" providerId="ADAL" clId="{1CC98FFC-AB96-4F64-B38E-A8E01CC2FDF4}" dt="2025-03-13T17:49:45.291" v="3491" actId="20578"/>
        <pc:sldMkLst>
          <pc:docMk/>
          <pc:sldMk cId="858878530" sldId="363"/>
        </pc:sldMkLst>
        <pc:spChg chg="mod">
          <ac:chgData name="Sanjurjo Barrio, Alicia (345C-Affiliate)" userId="97258808-7afd-451b-a707-8a569ee59dbc" providerId="ADAL" clId="{1CC98FFC-AB96-4F64-B38E-A8E01CC2FDF4}" dt="2025-03-13T17:49:45.291" v="3491" actId="20578"/>
          <ac:spMkLst>
            <pc:docMk/>
            <pc:sldMk cId="858878530" sldId="363"/>
            <ac:spMk id="7" creationId="{9F97AFE1-DA00-38C1-FBDE-C8F477C2220A}"/>
          </ac:spMkLst>
        </pc:spChg>
      </pc:sldChg>
      <pc:sldChg chg="modSp add mod ord">
        <pc:chgData name="Sanjurjo Barrio, Alicia (345C-Affiliate)" userId="97258808-7afd-451b-a707-8a569ee59dbc" providerId="ADAL" clId="{1CC98FFC-AB96-4F64-B38E-A8E01CC2FDF4}" dt="2025-03-13T17:14:24.705" v="3473" actId="20577"/>
        <pc:sldMkLst>
          <pc:docMk/>
          <pc:sldMk cId="312040360" sldId="365"/>
        </pc:sldMkLst>
        <pc:spChg chg="mod">
          <ac:chgData name="Sanjurjo Barrio, Alicia (345C-Affiliate)" userId="97258808-7afd-451b-a707-8a569ee59dbc" providerId="ADAL" clId="{1CC98FFC-AB96-4F64-B38E-A8E01CC2FDF4}" dt="2025-03-13T17:14:24.705" v="3473" actId="20577"/>
          <ac:spMkLst>
            <pc:docMk/>
            <pc:sldMk cId="312040360" sldId="365"/>
            <ac:spMk id="7" creationId="{B61F95EC-A1CD-B9FA-ACF1-0DDC560D3CA6}"/>
          </ac:spMkLst>
        </pc:spChg>
        <pc:spChg chg="mod">
          <ac:chgData name="Sanjurjo Barrio, Alicia (345C-Affiliate)" userId="97258808-7afd-451b-a707-8a569ee59dbc" providerId="ADAL" clId="{1CC98FFC-AB96-4F64-B38E-A8E01CC2FDF4}" dt="2025-03-13T16:51:06.527" v="1887" actId="20577"/>
          <ac:spMkLst>
            <pc:docMk/>
            <pc:sldMk cId="312040360" sldId="365"/>
            <ac:spMk id="8" creationId="{121655D6-EA87-17F1-8431-1977DFFB5D7F}"/>
          </ac:spMkLst>
        </pc:spChg>
      </pc:sldChg>
      <pc:sldChg chg="modSp add mod">
        <pc:chgData name="Sanjurjo Barrio, Alicia (345C-Affiliate)" userId="97258808-7afd-451b-a707-8a569ee59dbc" providerId="ADAL" clId="{1CC98FFC-AB96-4F64-B38E-A8E01CC2FDF4}" dt="2025-03-13T17:15:14.165" v="3490" actId="20577"/>
        <pc:sldMkLst>
          <pc:docMk/>
          <pc:sldMk cId="575396631" sldId="366"/>
        </pc:sldMkLst>
        <pc:spChg chg="mod">
          <ac:chgData name="Sanjurjo Barrio, Alicia (345C-Affiliate)" userId="97258808-7afd-451b-a707-8a569ee59dbc" providerId="ADAL" clId="{1CC98FFC-AB96-4F64-B38E-A8E01CC2FDF4}" dt="2025-03-13T17:15:14.165" v="3490" actId="20577"/>
          <ac:spMkLst>
            <pc:docMk/>
            <pc:sldMk cId="575396631" sldId="366"/>
            <ac:spMk id="7" creationId="{8DC03C8A-EF28-93D8-4105-15347005F004}"/>
          </ac:spMkLst>
        </pc:spChg>
        <pc:spChg chg="mod">
          <ac:chgData name="Sanjurjo Barrio, Alicia (345C-Affiliate)" userId="97258808-7afd-451b-a707-8a569ee59dbc" providerId="ADAL" clId="{1CC98FFC-AB96-4F64-B38E-A8E01CC2FDF4}" dt="2025-03-13T16:52:34.213" v="1892" actId="20577"/>
          <ac:spMkLst>
            <pc:docMk/>
            <pc:sldMk cId="575396631" sldId="366"/>
            <ac:spMk id="8" creationId="{DA925230-A7FC-43B7-4C83-FAEABAD5D477}"/>
          </ac:spMkLst>
        </pc:spChg>
      </pc:sldChg>
    </pc:docChg>
  </pc:docChgLst>
  <pc:docChgLst>
    <pc:chgData name="Sanjurjo Barrio, Alicia (345C-Affiliate)" userId="97258808-7afd-451b-a707-8a569ee59dbc" providerId="ADAL" clId="{DFD7BF1D-836E-4063-9F6F-EEF3B1246BF9}"/>
    <pc:docChg chg="undo redo custSel addSld modSld sldOrd">
      <pc:chgData name="Sanjurjo Barrio, Alicia (345C-Affiliate)" userId="97258808-7afd-451b-a707-8a569ee59dbc" providerId="ADAL" clId="{DFD7BF1D-836E-4063-9F6F-EEF3B1246BF9}" dt="2025-03-06T21:38:29.229" v="4723" actId="20577"/>
      <pc:docMkLst>
        <pc:docMk/>
      </pc:docMkLst>
      <pc:sldChg chg="ord">
        <pc:chgData name="Sanjurjo Barrio, Alicia (345C-Affiliate)" userId="97258808-7afd-451b-a707-8a569ee59dbc" providerId="ADAL" clId="{DFD7BF1D-836E-4063-9F6F-EEF3B1246BF9}" dt="2025-03-04T17:28:44.825" v="1284"/>
        <pc:sldMkLst>
          <pc:docMk/>
          <pc:sldMk cId="2025340506" sldId="331"/>
        </pc:sldMkLst>
      </pc:sldChg>
      <pc:sldChg chg="ord">
        <pc:chgData name="Sanjurjo Barrio, Alicia (345C-Affiliate)" userId="97258808-7afd-451b-a707-8a569ee59dbc" providerId="ADAL" clId="{DFD7BF1D-836E-4063-9F6F-EEF3B1246BF9}" dt="2025-03-04T17:28:44.825" v="1284"/>
        <pc:sldMkLst>
          <pc:docMk/>
          <pc:sldMk cId="2558188726" sldId="332"/>
        </pc:sldMkLst>
      </pc:sldChg>
      <pc:sldChg chg="ord">
        <pc:chgData name="Sanjurjo Barrio, Alicia (345C-Affiliate)" userId="97258808-7afd-451b-a707-8a569ee59dbc" providerId="ADAL" clId="{DFD7BF1D-836E-4063-9F6F-EEF3B1246BF9}" dt="2025-03-04T17:29:01.714" v="1286"/>
        <pc:sldMkLst>
          <pc:docMk/>
          <pc:sldMk cId="1148792322" sldId="333"/>
        </pc:sldMkLst>
      </pc:sldChg>
      <pc:sldChg chg="ord">
        <pc:chgData name="Sanjurjo Barrio, Alicia (345C-Affiliate)" userId="97258808-7afd-451b-a707-8a569ee59dbc" providerId="ADAL" clId="{DFD7BF1D-836E-4063-9F6F-EEF3B1246BF9}" dt="2025-03-04T17:29:01.714" v="1286"/>
        <pc:sldMkLst>
          <pc:docMk/>
          <pc:sldMk cId="2820480402" sldId="335"/>
        </pc:sldMkLst>
      </pc:sldChg>
      <pc:sldChg chg="ord">
        <pc:chgData name="Sanjurjo Barrio, Alicia (345C-Affiliate)" userId="97258808-7afd-451b-a707-8a569ee59dbc" providerId="ADAL" clId="{DFD7BF1D-836E-4063-9F6F-EEF3B1246BF9}" dt="2025-03-04T17:29:01.714" v="1286"/>
        <pc:sldMkLst>
          <pc:docMk/>
          <pc:sldMk cId="1280796740" sldId="336"/>
        </pc:sldMkLst>
      </pc:sldChg>
      <pc:sldChg chg="ord">
        <pc:chgData name="Sanjurjo Barrio, Alicia (345C-Affiliate)" userId="97258808-7afd-451b-a707-8a569ee59dbc" providerId="ADAL" clId="{DFD7BF1D-836E-4063-9F6F-EEF3B1246BF9}" dt="2025-03-04T17:29:01.714" v="1286"/>
        <pc:sldMkLst>
          <pc:docMk/>
          <pc:sldMk cId="2975456310" sldId="339"/>
        </pc:sldMkLst>
      </pc:sldChg>
      <pc:sldChg chg="ord">
        <pc:chgData name="Sanjurjo Barrio, Alicia (345C-Affiliate)" userId="97258808-7afd-451b-a707-8a569ee59dbc" providerId="ADAL" clId="{DFD7BF1D-836E-4063-9F6F-EEF3B1246BF9}" dt="2025-03-04T17:28:44.825" v="1284"/>
        <pc:sldMkLst>
          <pc:docMk/>
          <pc:sldMk cId="1999266814" sldId="340"/>
        </pc:sldMkLst>
      </pc:sldChg>
      <pc:sldChg chg="ord">
        <pc:chgData name="Sanjurjo Barrio, Alicia (345C-Affiliate)" userId="97258808-7afd-451b-a707-8a569ee59dbc" providerId="ADAL" clId="{DFD7BF1D-836E-4063-9F6F-EEF3B1246BF9}" dt="2025-03-04T17:28:44.825" v="1284"/>
        <pc:sldMkLst>
          <pc:docMk/>
          <pc:sldMk cId="782848772" sldId="341"/>
        </pc:sldMkLst>
      </pc:sldChg>
      <pc:sldChg chg="ord">
        <pc:chgData name="Sanjurjo Barrio, Alicia (345C-Affiliate)" userId="97258808-7afd-451b-a707-8a569ee59dbc" providerId="ADAL" clId="{DFD7BF1D-836E-4063-9F6F-EEF3B1246BF9}" dt="2025-03-04T17:28:44.825" v="1284"/>
        <pc:sldMkLst>
          <pc:docMk/>
          <pc:sldMk cId="3096512134" sldId="343"/>
        </pc:sldMkLst>
      </pc:sldChg>
      <pc:sldChg chg="ord">
        <pc:chgData name="Sanjurjo Barrio, Alicia (345C-Affiliate)" userId="97258808-7afd-451b-a707-8a569ee59dbc" providerId="ADAL" clId="{DFD7BF1D-836E-4063-9F6F-EEF3B1246BF9}" dt="2025-03-04T17:29:01.714" v="1286"/>
        <pc:sldMkLst>
          <pc:docMk/>
          <pc:sldMk cId="4168092576" sldId="344"/>
        </pc:sldMkLst>
      </pc:sldChg>
      <pc:sldChg chg="ord">
        <pc:chgData name="Sanjurjo Barrio, Alicia (345C-Affiliate)" userId="97258808-7afd-451b-a707-8a569ee59dbc" providerId="ADAL" clId="{DFD7BF1D-836E-4063-9F6F-EEF3B1246BF9}" dt="2025-03-04T17:28:36.686" v="1282"/>
        <pc:sldMkLst>
          <pc:docMk/>
          <pc:sldMk cId="2537053808" sldId="346"/>
        </pc:sldMkLst>
      </pc:sldChg>
      <pc:sldChg chg="ord">
        <pc:chgData name="Sanjurjo Barrio, Alicia (345C-Affiliate)" userId="97258808-7afd-451b-a707-8a569ee59dbc" providerId="ADAL" clId="{DFD7BF1D-836E-4063-9F6F-EEF3B1246BF9}" dt="2025-03-04T17:28:36.686" v="1282"/>
        <pc:sldMkLst>
          <pc:docMk/>
          <pc:sldMk cId="1764257432" sldId="347"/>
        </pc:sldMkLst>
      </pc:sldChg>
      <pc:sldChg chg="ord">
        <pc:chgData name="Sanjurjo Barrio, Alicia (345C-Affiliate)" userId="97258808-7afd-451b-a707-8a569ee59dbc" providerId="ADAL" clId="{DFD7BF1D-836E-4063-9F6F-EEF3B1246BF9}" dt="2025-03-04T17:28:36.686" v="1282"/>
        <pc:sldMkLst>
          <pc:docMk/>
          <pc:sldMk cId="2608045549" sldId="348"/>
        </pc:sldMkLst>
      </pc:sldChg>
      <pc:sldChg chg="ord">
        <pc:chgData name="Sanjurjo Barrio, Alicia (345C-Affiliate)" userId="97258808-7afd-451b-a707-8a569ee59dbc" providerId="ADAL" clId="{DFD7BF1D-836E-4063-9F6F-EEF3B1246BF9}" dt="2025-03-04T17:28:36.686" v="1282"/>
        <pc:sldMkLst>
          <pc:docMk/>
          <pc:sldMk cId="2530877117" sldId="350"/>
        </pc:sldMkLst>
      </pc:sldChg>
      <pc:sldChg chg="modSp mod">
        <pc:chgData name="Sanjurjo Barrio, Alicia (345C-Affiliate)" userId="97258808-7afd-451b-a707-8a569ee59dbc" providerId="ADAL" clId="{DFD7BF1D-836E-4063-9F6F-EEF3B1246BF9}" dt="2025-03-06T21:38:29.229" v="4723" actId="20577"/>
        <pc:sldMkLst>
          <pc:docMk/>
          <pc:sldMk cId="2240704733" sldId="351"/>
        </pc:sldMkLst>
        <pc:spChg chg="mod">
          <ac:chgData name="Sanjurjo Barrio, Alicia (345C-Affiliate)" userId="97258808-7afd-451b-a707-8a569ee59dbc" providerId="ADAL" clId="{DFD7BF1D-836E-4063-9F6F-EEF3B1246BF9}" dt="2025-03-06T21:38:29.229" v="4723" actId="20577"/>
          <ac:spMkLst>
            <pc:docMk/>
            <pc:sldMk cId="2240704733" sldId="351"/>
            <ac:spMk id="8" creationId="{D795CD4E-1939-07C1-05EE-828B8631FECA}"/>
          </ac:spMkLst>
        </pc:spChg>
      </pc:sldChg>
      <pc:sldChg chg="ord">
        <pc:chgData name="Sanjurjo Barrio, Alicia (345C-Affiliate)" userId="97258808-7afd-451b-a707-8a569ee59dbc" providerId="ADAL" clId="{DFD7BF1D-836E-4063-9F6F-EEF3B1246BF9}" dt="2025-03-04T17:29:01.714" v="1286"/>
        <pc:sldMkLst>
          <pc:docMk/>
          <pc:sldMk cId="3573043607" sldId="353"/>
        </pc:sldMkLst>
      </pc:sldChg>
      <pc:sldChg chg="ord">
        <pc:chgData name="Sanjurjo Barrio, Alicia (345C-Affiliate)" userId="97258808-7afd-451b-a707-8a569ee59dbc" providerId="ADAL" clId="{DFD7BF1D-836E-4063-9F6F-EEF3B1246BF9}" dt="2025-03-04T17:29:01.714" v="1286"/>
        <pc:sldMkLst>
          <pc:docMk/>
          <pc:sldMk cId="660508030" sldId="354"/>
        </pc:sldMkLst>
      </pc:sldChg>
      <pc:sldChg chg="ord">
        <pc:chgData name="Sanjurjo Barrio, Alicia (345C-Affiliate)" userId="97258808-7afd-451b-a707-8a569ee59dbc" providerId="ADAL" clId="{DFD7BF1D-836E-4063-9F6F-EEF3B1246BF9}" dt="2025-03-04T17:29:01.714" v="1286"/>
        <pc:sldMkLst>
          <pc:docMk/>
          <pc:sldMk cId="3644873172" sldId="355"/>
        </pc:sldMkLst>
      </pc:sldChg>
      <pc:sldChg chg="modSp mod">
        <pc:chgData name="Sanjurjo Barrio, Alicia (345C-Affiliate)" userId="97258808-7afd-451b-a707-8a569ee59dbc" providerId="ADAL" clId="{DFD7BF1D-836E-4063-9F6F-EEF3B1246BF9}" dt="2025-02-28T19:34:14.145" v="17"/>
        <pc:sldMkLst>
          <pc:docMk/>
          <pc:sldMk cId="1939847488" sldId="356"/>
        </pc:sldMkLst>
        <pc:spChg chg="mod">
          <ac:chgData name="Sanjurjo Barrio, Alicia (345C-Affiliate)" userId="97258808-7afd-451b-a707-8a569ee59dbc" providerId="ADAL" clId="{DFD7BF1D-836E-4063-9F6F-EEF3B1246BF9}" dt="2025-02-28T19:34:14.145" v="17"/>
          <ac:spMkLst>
            <pc:docMk/>
            <pc:sldMk cId="1939847488" sldId="356"/>
            <ac:spMk id="3" creationId="{76EA84D4-3A02-0D00-9364-18A8027B1A92}"/>
          </ac:spMkLst>
        </pc:spChg>
      </pc:sldChg>
      <pc:sldChg chg="addSp delSp modSp mod">
        <pc:chgData name="Sanjurjo Barrio, Alicia (345C-Affiliate)" userId="97258808-7afd-451b-a707-8a569ee59dbc" providerId="ADAL" clId="{DFD7BF1D-836E-4063-9F6F-EEF3B1246BF9}" dt="2025-03-06T21:38:23.421" v="4719" actId="20577"/>
        <pc:sldMkLst>
          <pc:docMk/>
          <pc:sldMk cId="2528267788" sldId="357"/>
        </pc:sldMkLst>
        <pc:spChg chg="mod">
          <ac:chgData name="Sanjurjo Barrio, Alicia (345C-Affiliate)" userId="97258808-7afd-451b-a707-8a569ee59dbc" providerId="ADAL" clId="{DFD7BF1D-836E-4063-9F6F-EEF3B1246BF9}" dt="2025-03-06T21:38:23.421" v="4719" actId="20577"/>
          <ac:spMkLst>
            <pc:docMk/>
            <pc:sldMk cId="2528267788" sldId="357"/>
            <ac:spMk id="8" creationId="{7983AB9A-E426-B3BC-F7C6-577DA62EA6D2}"/>
          </ac:spMkLst>
        </pc:spChg>
        <pc:spChg chg="add mod">
          <ac:chgData name="Sanjurjo Barrio, Alicia (345C-Affiliate)" userId="97258808-7afd-451b-a707-8a569ee59dbc" providerId="ADAL" clId="{DFD7BF1D-836E-4063-9F6F-EEF3B1246BF9}" dt="2025-02-28T19:43:30.798" v="224" actId="1076"/>
          <ac:spMkLst>
            <pc:docMk/>
            <pc:sldMk cId="2528267788" sldId="357"/>
            <ac:spMk id="15" creationId="{21F74C11-D035-451D-5568-A5F571B5E813}"/>
          </ac:spMkLst>
        </pc:spChg>
        <pc:spChg chg="add mod">
          <ac:chgData name="Sanjurjo Barrio, Alicia (345C-Affiliate)" userId="97258808-7afd-451b-a707-8a569ee59dbc" providerId="ADAL" clId="{DFD7BF1D-836E-4063-9F6F-EEF3B1246BF9}" dt="2025-02-28T19:43:30.798" v="224" actId="1076"/>
          <ac:spMkLst>
            <pc:docMk/>
            <pc:sldMk cId="2528267788" sldId="357"/>
            <ac:spMk id="16" creationId="{107BCC0B-B677-CDD9-4048-603587A218B8}"/>
          </ac:spMkLst>
        </pc:spChg>
        <pc:spChg chg="add mod">
          <ac:chgData name="Sanjurjo Barrio, Alicia (345C-Affiliate)" userId="97258808-7afd-451b-a707-8a569ee59dbc" providerId="ADAL" clId="{DFD7BF1D-836E-4063-9F6F-EEF3B1246BF9}" dt="2025-02-28T19:36:10.463" v="45" actId="1076"/>
          <ac:spMkLst>
            <pc:docMk/>
            <pc:sldMk cId="2528267788" sldId="357"/>
            <ac:spMk id="18" creationId="{DC6D83F0-17D6-20DD-DE7C-140D2E75CC17}"/>
          </ac:spMkLst>
        </pc:spChg>
        <pc:spChg chg="add mod">
          <ac:chgData name="Sanjurjo Barrio, Alicia (345C-Affiliate)" userId="97258808-7afd-451b-a707-8a569ee59dbc" providerId="ADAL" clId="{DFD7BF1D-836E-4063-9F6F-EEF3B1246BF9}" dt="2025-02-28T19:35:57.586" v="41" actId="14100"/>
          <ac:spMkLst>
            <pc:docMk/>
            <pc:sldMk cId="2528267788" sldId="357"/>
            <ac:spMk id="19" creationId="{E99B43CE-E71B-9F64-14BF-8B8D3C6965FC}"/>
          </ac:spMkLst>
        </pc:spChg>
        <pc:spChg chg="add mod">
          <ac:chgData name="Sanjurjo Barrio, Alicia (345C-Affiliate)" userId="97258808-7afd-451b-a707-8a569ee59dbc" providerId="ADAL" clId="{DFD7BF1D-836E-4063-9F6F-EEF3B1246BF9}" dt="2025-02-28T19:36:05.375" v="44" actId="14100"/>
          <ac:spMkLst>
            <pc:docMk/>
            <pc:sldMk cId="2528267788" sldId="357"/>
            <ac:spMk id="20" creationId="{72773A61-9622-6704-7F7B-98F9A0354ACC}"/>
          </ac:spMkLst>
        </pc:spChg>
        <pc:spChg chg="add mod">
          <ac:chgData name="Sanjurjo Barrio, Alicia (345C-Affiliate)" userId="97258808-7afd-451b-a707-8a569ee59dbc" providerId="ADAL" clId="{DFD7BF1D-836E-4063-9F6F-EEF3B1246BF9}" dt="2025-02-28T19:43:30.798" v="224" actId="1076"/>
          <ac:spMkLst>
            <pc:docMk/>
            <pc:sldMk cId="2528267788" sldId="357"/>
            <ac:spMk id="21" creationId="{7D36F586-2EE8-4A7F-608B-1EF3789470D6}"/>
          </ac:spMkLst>
        </pc:spChg>
        <pc:spChg chg="mod">
          <ac:chgData name="Sanjurjo Barrio, Alicia (345C-Affiliate)" userId="97258808-7afd-451b-a707-8a569ee59dbc" providerId="ADAL" clId="{DFD7BF1D-836E-4063-9F6F-EEF3B1246BF9}" dt="2025-02-28T19:37:18.233" v="78" actId="14100"/>
          <ac:spMkLst>
            <pc:docMk/>
            <pc:sldMk cId="2528267788" sldId="357"/>
            <ac:spMk id="22" creationId="{9A45AEC3-6CB6-D65C-E232-E076281AE3A3}"/>
          </ac:spMkLst>
        </pc:spChg>
        <pc:spChg chg="add mod">
          <ac:chgData name="Sanjurjo Barrio, Alicia (345C-Affiliate)" userId="97258808-7afd-451b-a707-8a569ee59dbc" providerId="ADAL" clId="{DFD7BF1D-836E-4063-9F6F-EEF3B1246BF9}" dt="2025-02-28T19:43:30.798" v="224" actId="1076"/>
          <ac:spMkLst>
            <pc:docMk/>
            <pc:sldMk cId="2528267788" sldId="357"/>
            <ac:spMk id="23" creationId="{C164949A-8423-246D-060C-ABEB03A62838}"/>
          </ac:spMkLst>
        </pc:spChg>
        <pc:spChg chg="add mod">
          <ac:chgData name="Sanjurjo Barrio, Alicia (345C-Affiliate)" userId="97258808-7afd-451b-a707-8a569ee59dbc" providerId="ADAL" clId="{DFD7BF1D-836E-4063-9F6F-EEF3B1246BF9}" dt="2025-02-28T19:42:50.075" v="216" actId="14100"/>
          <ac:spMkLst>
            <pc:docMk/>
            <pc:sldMk cId="2528267788" sldId="357"/>
            <ac:spMk id="24" creationId="{22817BB8-8099-21F4-2BAE-8F85F19D38E1}"/>
          </ac:spMkLst>
        </pc:spChg>
        <pc:spChg chg="add mod">
          <ac:chgData name="Sanjurjo Barrio, Alicia (345C-Affiliate)" userId="97258808-7afd-451b-a707-8a569ee59dbc" providerId="ADAL" clId="{DFD7BF1D-836E-4063-9F6F-EEF3B1246BF9}" dt="2025-02-28T19:43:44.962" v="229" actId="1076"/>
          <ac:spMkLst>
            <pc:docMk/>
            <pc:sldMk cId="2528267788" sldId="357"/>
            <ac:spMk id="25" creationId="{AB3D3EF1-CA6C-BFD3-92A1-6EA4813D3885}"/>
          </ac:spMkLst>
        </pc:spChg>
        <pc:picChg chg="add mod">
          <ac:chgData name="Sanjurjo Barrio, Alicia (345C-Affiliate)" userId="97258808-7afd-451b-a707-8a569ee59dbc" providerId="ADAL" clId="{DFD7BF1D-836E-4063-9F6F-EEF3B1246BF9}" dt="2025-02-28T19:33:55.042" v="14" actId="1076"/>
          <ac:picMkLst>
            <pc:docMk/>
            <pc:sldMk cId="2528267788" sldId="357"/>
            <ac:picMk id="5" creationId="{B83FEFB0-FFD7-0031-0F40-FB758854FF1E}"/>
          </ac:picMkLst>
        </pc:picChg>
        <pc:picChg chg="add mod modCrop">
          <ac:chgData name="Sanjurjo Barrio, Alicia (345C-Affiliate)" userId="97258808-7afd-451b-a707-8a569ee59dbc" providerId="ADAL" clId="{DFD7BF1D-836E-4063-9F6F-EEF3B1246BF9}" dt="2025-02-28T19:43:30.798" v="224" actId="1076"/>
          <ac:picMkLst>
            <pc:docMk/>
            <pc:sldMk cId="2528267788" sldId="357"/>
            <ac:picMk id="7" creationId="{E5E569FC-006D-7269-1C4E-867007E40468}"/>
          </ac:picMkLst>
        </pc:picChg>
        <pc:picChg chg="add mod">
          <ac:chgData name="Sanjurjo Barrio, Alicia (345C-Affiliate)" userId="97258808-7afd-451b-a707-8a569ee59dbc" providerId="ADAL" clId="{DFD7BF1D-836E-4063-9F6F-EEF3B1246BF9}" dt="2025-02-28T19:43:30.798" v="224" actId="1076"/>
          <ac:picMkLst>
            <pc:docMk/>
            <pc:sldMk cId="2528267788" sldId="357"/>
            <ac:picMk id="11" creationId="{A931D99D-8648-368C-5FBB-3281B1D76952}"/>
          </ac:picMkLst>
        </pc:picChg>
      </pc:sldChg>
      <pc:sldChg chg="delSp modSp add mod ord">
        <pc:chgData name="Sanjurjo Barrio, Alicia (345C-Affiliate)" userId="97258808-7afd-451b-a707-8a569ee59dbc" providerId="ADAL" clId="{DFD7BF1D-836E-4063-9F6F-EEF3B1246BF9}" dt="2025-03-03T22:42:10.618" v="1280" actId="20577"/>
        <pc:sldMkLst>
          <pc:docMk/>
          <pc:sldMk cId="2156887486" sldId="358"/>
        </pc:sldMkLst>
        <pc:spChg chg="mod">
          <ac:chgData name="Sanjurjo Barrio, Alicia (345C-Affiliate)" userId="97258808-7afd-451b-a707-8a569ee59dbc" providerId="ADAL" clId="{DFD7BF1D-836E-4063-9F6F-EEF3B1246BF9}" dt="2025-03-03T22:42:10.618" v="1280" actId="20577"/>
          <ac:spMkLst>
            <pc:docMk/>
            <pc:sldMk cId="2156887486" sldId="358"/>
            <ac:spMk id="7" creationId="{B736EC74-E330-BD38-426B-E52E4266B432}"/>
          </ac:spMkLst>
        </pc:spChg>
        <pc:spChg chg="mod">
          <ac:chgData name="Sanjurjo Barrio, Alicia (345C-Affiliate)" userId="97258808-7afd-451b-a707-8a569ee59dbc" providerId="ADAL" clId="{DFD7BF1D-836E-4063-9F6F-EEF3B1246BF9}" dt="2025-03-03T22:29:47.397" v="303" actId="20577"/>
          <ac:spMkLst>
            <pc:docMk/>
            <pc:sldMk cId="2156887486" sldId="358"/>
            <ac:spMk id="8" creationId="{DF12C688-01BF-2484-8024-7344B987D07F}"/>
          </ac:spMkLst>
        </pc:spChg>
      </pc:sldChg>
      <pc:sldChg chg="addSp delSp modSp add mod ord">
        <pc:chgData name="Sanjurjo Barrio, Alicia (345C-Affiliate)" userId="97258808-7afd-451b-a707-8a569ee59dbc" providerId="ADAL" clId="{DFD7BF1D-836E-4063-9F6F-EEF3B1246BF9}" dt="2025-03-06T17:45:54.345" v="4441" actId="20577"/>
        <pc:sldMkLst>
          <pc:docMk/>
          <pc:sldMk cId="4147971416" sldId="359"/>
        </pc:sldMkLst>
        <pc:spChg chg="add mod">
          <ac:chgData name="Sanjurjo Barrio, Alicia (345C-Affiliate)" userId="97258808-7afd-451b-a707-8a569ee59dbc" providerId="ADAL" clId="{DFD7BF1D-836E-4063-9F6F-EEF3B1246BF9}" dt="2025-03-04T17:56:55.167" v="1464" actId="1076"/>
          <ac:spMkLst>
            <pc:docMk/>
            <pc:sldMk cId="4147971416" sldId="359"/>
            <ac:spMk id="5" creationId="{4C1B1C86-51E2-186E-ED42-ADE42A3CC456}"/>
          </ac:spMkLst>
        </pc:spChg>
        <pc:spChg chg="mod">
          <ac:chgData name="Sanjurjo Barrio, Alicia (345C-Affiliate)" userId="97258808-7afd-451b-a707-8a569ee59dbc" providerId="ADAL" clId="{DFD7BF1D-836E-4063-9F6F-EEF3B1246BF9}" dt="2025-03-06T17:45:54.345" v="4441" actId="20577"/>
          <ac:spMkLst>
            <pc:docMk/>
            <pc:sldMk cId="4147971416" sldId="359"/>
            <ac:spMk id="8" creationId="{362B7F0E-E692-E484-1EDF-DC5D67C6FE65}"/>
          </ac:spMkLst>
        </pc:spChg>
        <pc:picChg chg="add mod ord modCrop">
          <ac:chgData name="Sanjurjo Barrio, Alicia (345C-Affiliate)" userId="97258808-7afd-451b-a707-8a569ee59dbc" providerId="ADAL" clId="{DFD7BF1D-836E-4063-9F6F-EEF3B1246BF9}" dt="2025-03-04T17:55:09.825" v="1450" actId="1076"/>
          <ac:picMkLst>
            <pc:docMk/>
            <pc:sldMk cId="4147971416" sldId="359"/>
            <ac:picMk id="3" creationId="{8CE9C2B6-8DF0-E7FC-D3CE-BF8D7A99A566}"/>
          </ac:picMkLst>
        </pc:picChg>
        <pc:picChg chg="add mod ord modCrop">
          <ac:chgData name="Sanjurjo Barrio, Alicia (345C-Affiliate)" userId="97258808-7afd-451b-a707-8a569ee59dbc" providerId="ADAL" clId="{DFD7BF1D-836E-4063-9F6F-EEF3B1246BF9}" dt="2025-03-04T17:56:32.119" v="1463" actId="1076"/>
          <ac:picMkLst>
            <pc:docMk/>
            <pc:sldMk cId="4147971416" sldId="359"/>
            <ac:picMk id="6" creationId="{A23BDDBA-B776-E18E-F556-C65D43A8C2B4}"/>
          </ac:picMkLst>
        </pc:picChg>
      </pc:sldChg>
      <pc:sldChg chg="addSp delSp modSp add mod">
        <pc:chgData name="Sanjurjo Barrio, Alicia (345C-Affiliate)" userId="97258808-7afd-451b-a707-8a569ee59dbc" providerId="ADAL" clId="{DFD7BF1D-836E-4063-9F6F-EEF3B1246BF9}" dt="2025-03-06T21:37:40.059" v="4714" actId="1076"/>
        <pc:sldMkLst>
          <pc:docMk/>
          <pc:sldMk cId="4197634978" sldId="360"/>
        </pc:sldMkLst>
        <pc:spChg chg="add mod">
          <ac:chgData name="Sanjurjo Barrio, Alicia (345C-Affiliate)" userId="97258808-7afd-451b-a707-8a569ee59dbc" providerId="ADAL" clId="{DFD7BF1D-836E-4063-9F6F-EEF3B1246BF9}" dt="2025-03-06T21:37:04.623" v="4710" actId="1076"/>
          <ac:spMkLst>
            <pc:docMk/>
            <pc:sldMk cId="4197634978" sldId="360"/>
            <ac:spMk id="2" creationId="{938F208F-2488-EBED-7973-10FB87F24CCD}"/>
          </ac:spMkLst>
        </pc:spChg>
        <pc:spChg chg="mod">
          <ac:chgData name="Sanjurjo Barrio, Alicia (345C-Affiliate)" userId="97258808-7afd-451b-a707-8a569ee59dbc" providerId="ADAL" clId="{DFD7BF1D-836E-4063-9F6F-EEF3B1246BF9}" dt="2025-03-05T22:15:55.936" v="1553" actId="20577"/>
          <ac:spMkLst>
            <pc:docMk/>
            <pc:sldMk cId="4197634978" sldId="360"/>
            <ac:spMk id="8" creationId="{B27D6102-C8BB-BD13-1DD3-1DD39AC67A38}"/>
          </ac:spMkLst>
        </pc:spChg>
        <pc:spChg chg="add mod">
          <ac:chgData name="Sanjurjo Barrio, Alicia (345C-Affiliate)" userId="97258808-7afd-451b-a707-8a569ee59dbc" providerId="ADAL" clId="{DFD7BF1D-836E-4063-9F6F-EEF3B1246BF9}" dt="2025-03-05T22:17:41.292" v="1699" actId="20577"/>
          <ac:spMkLst>
            <pc:docMk/>
            <pc:sldMk cId="4197634978" sldId="360"/>
            <ac:spMk id="10" creationId="{40D0F037-BF86-970E-6694-59675274DE3A}"/>
          </ac:spMkLst>
        </pc:spChg>
        <pc:picChg chg="add mod">
          <ac:chgData name="Sanjurjo Barrio, Alicia (345C-Affiliate)" userId="97258808-7afd-451b-a707-8a569ee59dbc" providerId="ADAL" clId="{DFD7BF1D-836E-4063-9F6F-EEF3B1246BF9}" dt="2025-03-06T21:37:31.195" v="4711" actId="1076"/>
          <ac:picMkLst>
            <pc:docMk/>
            <pc:sldMk cId="4197634978" sldId="360"/>
            <ac:picMk id="7" creationId="{A7CFE471-4D65-D8B7-0D52-3CCC1BA9DDAC}"/>
          </ac:picMkLst>
        </pc:picChg>
        <pc:picChg chg="add mod">
          <ac:chgData name="Sanjurjo Barrio, Alicia (345C-Affiliate)" userId="97258808-7afd-451b-a707-8a569ee59dbc" providerId="ADAL" clId="{DFD7BF1D-836E-4063-9F6F-EEF3B1246BF9}" dt="2025-03-06T21:37:40.059" v="4714" actId="1076"/>
          <ac:picMkLst>
            <pc:docMk/>
            <pc:sldMk cId="4197634978" sldId="360"/>
            <ac:picMk id="13" creationId="{50FF7C91-BFDF-9500-36C5-46DFB7BC3C28}"/>
          </ac:picMkLst>
        </pc:picChg>
      </pc:sldChg>
      <pc:sldChg chg="modSp add mod">
        <pc:chgData name="Sanjurjo Barrio, Alicia (345C-Affiliate)" userId="97258808-7afd-451b-a707-8a569ee59dbc" providerId="ADAL" clId="{DFD7BF1D-836E-4063-9F6F-EEF3B1246BF9}" dt="2025-03-06T00:33:11.510" v="2263" actId="20577"/>
        <pc:sldMkLst>
          <pc:docMk/>
          <pc:sldMk cId="417963653" sldId="361"/>
        </pc:sldMkLst>
        <pc:spChg chg="mod">
          <ac:chgData name="Sanjurjo Barrio, Alicia (345C-Affiliate)" userId="97258808-7afd-451b-a707-8a569ee59dbc" providerId="ADAL" clId="{DFD7BF1D-836E-4063-9F6F-EEF3B1246BF9}" dt="2025-03-06T00:33:11.510" v="2263" actId="20577"/>
          <ac:spMkLst>
            <pc:docMk/>
            <pc:sldMk cId="417963653" sldId="361"/>
            <ac:spMk id="7" creationId="{7E5CD076-47F7-E6CD-5FE9-5DE350BF1813}"/>
          </ac:spMkLst>
        </pc:spChg>
        <pc:spChg chg="mod">
          <ac:chgData name="Sanjurjo Barrio, Alicia (345C-Affiliate)" userId="97258808-7afd-451b-a707-8a569ee59dbc" providerId="ADAL" clId="{DFD7BF1D-836E-4063-9F6F-EEF3B1246BF9}" dt="2025-03-06T00:27:51.232" v="1746" actId="20577"/>
          <ac:spMkLst>
            <pc:docMk/>
            <pc:sldMk cId="417963653" sldId="361"/>
            <ac:spMk id="8" creationId="{FC1F232C-E29D-A1EC-FB79-AF406B7BD9E2}"/>
          </ac:spMkLst>
        </pc:spChg>
      </pc:sldChg>
      <pc:sldChg chg="addSp delSp modSp add mod">
        <pc:chgData name="Sanjurjo Barrio, Alicia (345C-Affiliate)" userId="97258808-7afd-451b-a707-8a569ee59dbc" providerId="ADAL" clId="{DFD7BF1D-836E-4063-9F6F-EEF3B1246BF9}" dt="2025-03-06T18:18:12.308" v="4526" actId="20577"/>
        <pc:sldMkLst>
          <pc:docMk/>
          <pc:sldMk cId="1016803730" sldId="362"/>
        </pc:sldMkLst>
        <pc:spChg chg="add mod">
          <ac:chgData name="Sanjurjo Barrio, Alicia (345C-Affiliate)" userId="97258808-7afd-451b-a707-8a569ee59dbc" providerId="ADAL" clId="{DFD7BF1D-836E-4063-9F6F-EEF3B1246BF9}" dt="2025-03-06T17:22:22.177" v="3211" actId="1076"/>
          <ac:spMkLst>
            <pc:docMk/>
            <pc:sldMk cId="1016803730" sldId="362"/>
            <ac:spMk id="2" creationId="{C6522CB3-66EB-42E3-00BC-201EEB3BA3BC}"/>
          </ac:spMkLst>
        </pc:spChg>
        <pc:spChg chg="add mod">
          <ac:chgData name="Sanjurjo Barrio, Alicia (345C-Affiliate)" userId="97258808-7afd-451b-a707-8a569ee59dbc" providerId="ADAL" clId="{DFD7BF1D-836E-4063-9F6F-EEF3B1246BF9}" dt="2025-03-06T18:18:12.308" v="4526" actId="20577"/>
          <ac:spMkLst>
            <pc:docMk/>
            <pc:sldMk cId="1016803730" sldId="362"/>
            <ac:spMk id="7" creationId="{08278146-CD59-B748-DE7E-4FDFC3420160}"/>
          </ac:spMkLst>
        </pc:spChg>
        <pc:spChg chg="mod">
          <ac:chgData name="Sanjurjo Barrio, Alicia (345C-Affiliate)" userId="97258808-7afd-451b-a707-8a569ee59dbc" providerId="ADAL" clId="{DFD7BF1D-836E-4063-9F6F-EEF3B1246BF9}" dt="2025-03-06T17:10:13.450" v="2321" actId="20577"/>
          <ac:spMkLst>
            <pc:docMk/>
            <pc:sldMk cId="1016803730" sldId="362"/>
            <ac:spMk id="8" creationId="{9DF1B92E-A4C7-C32B-5950-A6BA297209BF}"/>
          </ac:spMkLst>
        </pc:spChg>
      </pc:sldChg>
      <pc:sldChg chg="addSp modSp add mod">
        <pc:chgData name="Sanjurjo Barrio, Alicia (345C-Affiliate)" userId="97258808-7afd-451b-a707-8a569ee59dbc" providerId="ADAL" clId="{DFD7BF1D-836E-4063-9F6F-EEF3B1246BF9}" dt="2025-03-06T18:16:57.311" v="4495" actId="20577"/>
        <pc:sldMkLst>
          <pc:docMk/>
          <pc:sldMk cId="858878530" sldId="363"/>
        </pc:sldMkLst>
        <pc:spChg chg="mod">
          <ac:chgData name="Sanjurjo Barrio, Alicia (345C-Affiliate)" userId="97258808-7afd-451b-a707-8a569ee59dbc" providerId="ADAL" clId="{DFD7BF1D-836E-4063-9F6F-EEF3B1246BF9}" dt="2025-03-06T17:22:15.561" v="3210" actId="1076"/>
          <ac:spMkLst>
            <pc:docMk/>
            <pc:sldMk cId="858878530" sldId="363"/>
            <ac:spMk id="2" creationId="{7BF9B15F-C3F2-847F-BBC2-8DE09222DC34}"/>
          </ac:spMkLst>
        </pc:spChg>
        <pc:spChg chg="mod">
          <ac:chgData name="Sanjurjo Barrio, Alicia (345C-Affiliate)" userId="97258808-7afd-451b-a707-8a569ee59dbc" providerId="ADAL" clId="{DFD7BF1D-836E-4063-9F6F-EEF3B1246BF9}" dt="2025-03-06T18:16:57.311" v="4495" actId="20577"/>
          <ac:spMkLst>
            <pc:docMk/>
            <pc:sldMk cId="858878530" sldId="363"/>
            <ac:spMk id="7" creationId="{9F97AFE1-DA00-38C1-FBDE-C8F477C2220A}"/>
          </ac:spMkLst>
        </pc:spChg>
        <pc:spChg chg="mod">
          <ac:chgData name="Sanjurjo Barrio, Alicia (345C-Affiliate)" userId="97258808-7afd-451b-a707-8a569ee59dbc" providerId="ADAL" clId="{DFD7BF1D-836E-4063-9F6F-EEF3B1246BF9}" dt="2025-03-06T17:22:09.910" v="3209" actId="20577"/>
          <ac:spMkLst>
            <pc:docMk/>
            <pc:sldMk cId="858878530" sldId="363"/>
            <ac:spMk id="8" creationId="{A14E64AE-AFE1-2580-8FA2-9F1435EC03D0}"/>
          </ac:spMkLst>
        </pc:spChg>
      </pc:sldChg>
      <pc:sldChg chg="addSp delSp modSp add mod ord">
        <pc:chgData name="Sanjurjo Barrio, Alicia (345C-Affiliate)" userId="97258808-7afd-451b-a707-8a569ee59dbc" providerId="ADAL" clId="{DFD7BF1D-836E-4063-9F6F-EEF3B1246BF9}" dt="2025-03-06T17:51:35.513" v="4477" actId="1076"/>
        <pc:sldMkLst>
          <pc:docMk/>
          <pc:sldMk cId="1979636296" sldId="364"/>
        </pc:sldMkLst>
        <pc:spChg chg="mod">
          <ac:chgData name="Sanjurjo Barrio, Alicia (345C-Affiliate)" userId="97258808-7afd-451b-a707-8a569ee59dbc" providerId="ADAL" clId="{DFD7BF1D-836E-4063-9F6F-EEF3B1246BF9}" dt="2025-03-06T17:46:34.989" v="4450" actId="1076"/>
          <ac:spMkLst>
            <pc:docMk/>
            <pc:sldMk cId="1979636296" sldId="364"/>
            <ac:spMk id="5" creationId="{04394F93-29D2-5A0E-9BBB-B1FE309ED544}"/>
          </ac:spMkLst>
        </pc:spChg>
        <pc:spChg chg="mod">
          <ac:chgData name="Sanjurjo Barrio, Alicia (345C-Affiliate)" userId="97258808-7afd-451b-a707-8a569ee59dbc" providerId="ADAL" clId="{DFD7BF1D-836E-4063-9F6F-EEF3B1246BF9}" dt="2025-03-06T17:45:58.633" v="4445" actId="20577"/>
          <ac:spMkLst>
            <pc:docMk/>
            <pc:sldMk cId="1979636296" sldId="364"/>
            <ac:spMk id="8" creationId="{CCBF84A2-4CE0-6B40-DB41-DFB1FF434FA4}"/>
          </ac:spMkLst>
        </pc:spChg>
        <pc:picChg chg="add mod ord modCrop">
          <ac:chgData name="Sanjurjo Barrio, Alicia (345C-Affiliate)" userId="97258808-7afd-451b-a707-8a569ee59dbc" providerId="ADAL" clId="{DFD7BF1D-836E-4063-9F6F-EEF3B1246BF9}" dt="2025-03-06T17:51:35.513" v="4477" actId="1076"/>
          <ac:picMkLst>
            <pc:docMk/>
            <pc:sldMk cId="1979636296" sldId="364"/>
            <ac:picMk id="11" creationId="{C74EACD0-C2F3-9E1B-B624-A3EEF010F177}"/>
          </ac:picMkLst>
        </pc:picChg>
        <pc:picChg chg="add mod">
          <ac:chgData name="Sanjurjo Barrio, Alicia (345C-Affiliate)" userId="97258808-7afd-451b-a707-8a569ee59dbc" providerId="ADAL" clId="{DFD7BF1D-836E-4063-9F6F-EEF3B1246BF9}" dt="2025-03-06T17:51:35.513" v="4477" actId="1076"/>
          <ac:picMkLst>
            <pc:docMk/>
            <pc:sldMk cId="1979636296" sldId="364"/>
            <ac:picMk id="15" creationId="{79828A95-C5AE-FAC8-1E62-7675C8BF139C}"/>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png>
</file>

<file path=ppt/media/image28.pn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svg>
</file>

<file path=ppt/media/image57.png>
</file>

<file path=ppt/media/image58.png>
</file>

<file path=ppt/media/image59.svg>
</file>

<file path=ppt/media/image6.png>
</file>

<file path=ppt/media/image60.png>
</file>

<file path=ppt/media/image61.png>
</file>

<file path=ppt/media/image62.png>
</file>

<file path=ppt/media/image63.svg>
</file>

<file path=ppt/media/image64.png>
</file>

<file path=ppt/media/image65.png>
</file>

<file path=ppt/media/image66.png>
</file>

<file path=ppt/media/image67.jpeg>
</file>

<file path=ppt/media/image68.png>
</file>

<file path=ppt/media/image69.png>
</file>

<file path=ppt/media/image7.svg>
</file>

<file path=ppt/media/image8.png>
</file>

<file path=ppt/media/image9.pn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148E60-D9AA-4332-AF0B-9E4D9259FC24}" type="datetimeFigureOut">
              <a:rPr lang="en-US" smtClean="0"/>
              <a:t>3/27/2025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1439A5-3AAD-4554-BDA7-E41DCE04BEF7}" type="slidenum">
              <a:rPr lang="en-US" smtClean="0"/>
              <a:t>‹#›</a:t>
            </a:fld>
            <a:endParaRPr lang="en-US"/>
          </a:p>
        </p:txBody>
      </p:sp>
    </p:spTree>
    <p:extLst>
      <p:ext uri="{BB962C8B-B14F-4D97-AF65-F5344CB8AC3E}">
        <p14:creationId xmlns:p14="http://schemas.microsoft.com/office/powerpoint/2010/main" val="7848287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1439A5-3AAD-4554-BDA7-E41DCE04BEF7}" type="slidenum">
              <a:rPr lang="en-US" smtClean="0"/>
              <a:t>1</a:t>
            </a:fld>
            <a:endParaRPr lang="en-US"/>
          </a:p>
        </p:txBody>
      </p:sp>
    </p:spTree>
    <p:extLst>
      <p:ext uri="{BB962C8B-B14F-4D97-AF65-F5344CB8AC3E}">
        <p14:creationId xmlns:p14="http://schemas.microsoft.com/office/powerpoint/2010/main" val="22239319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5634B3-D51D-A6F0-FD77-161F8CFED7E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BB93B6E-7B4F-3047-2159-8C6E3DF9B70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C80A95B-8B3E-BAE8-A90C-2A55EAD12E7D}"/>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A55AE109-A684-1208-7FAE-EC8BF6B139B6}"/>
              </a:ext>
            </a:extLst>
          </p:cNvPr>
          <p:cNvSpPr>
            <a:spLocks noGrp="1"/>
          </p:cNvSpPr>
          <p:nvPr>
            <p:ph type="sldNum" sz="quarter" idx="5"/>
          </p:nvPr>
        </p:nvSpPr>
        <p:spPr/>
        <p:txBody>
          <a:bodyPr/>
          <a:lstStyle/>
          <a:p>
            <a:fld id="{8B1439A5-3AAD-4554-BDA7-E41DCE04BEF7}" type="slidenum">
              <a:rPr lang="en-US" smtClean="0"/>
              <a:t>10</a:t>
            </a:fld>
            <a:endParaRPr lang="en-US"/>
          </a:p>
        </p:txBody>
      </p:sp>
    </p:spTree>
    <p:extLst>
      <p:ext uri="{BB962C8B-B14F-4D97-AF65-F5344CB8AC3E}">
        <p14:creationId xmlns:p14="http://schemas.microsoft.com/office/powerpoint/2010/main" val="26226429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4073F4-B4E7-1297-E62F-35F1F9E9D1F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2D17E-4DB5-ECD4-497E-1A54B4285C9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34E518-0669-FECC-6D82-57DF67B7CEDC}"/>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CB2AF0C6-5926-ACED-0D8E-E82704EF5671}"/>
              </a:ext>
            </a:extLst>
          </p:cNvPr>
          <p:cNvSpPr>
            <a:spLocks noGrp="1"/>
          </p:cNvSpPr>
          <p:nvPr>
            <p:ph type="sldNum" sz="quarter" idx="5"/>
          </p:nvPr>
        </p:nvSpPr>
        <p:spPr/>
        <p:txBody>
          <a:bodyPr/>
          <a:lstStyle/>
          <a:p>
            <a:fld id="{8B1439A5-3AAD-4554-BDA7-E41DCE04BEF7}" type="slidenum">
              <a:rPr lang="en-US" smtClean="0"/>
              <a:t>11</a:t>
            </a:fld>
            <a:endParaRPr lang="en-US"/>
          </a:p>
        </p:txBody>
      </p:sp>
    </p:spTree>
    <p:extLst>
      <p:ext uri="{BB962C8B-B14F-4D97-AF65-F5344CB8AC3E}">
        <p14:creationId xmlns:p14="http://schemas.microsoft.com/office/powerpoint/2010/main" val="17365539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20A319-DBF4-D87C-60B2-C743B6F302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CD6E2C0-7F18-4F18-A20D-DA9E060E55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D79C701-6C1F-BC4E-8F46-9C95F26593E7}"/>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10C2EBCB-3EFC-C63F-CCAC-3087C29D492E}"/>
              </a:ext>
            </a:extLst>
          </p:cNvPr>
          <p:cNvSpPr>
            <a:spLocks noGrp="1"/>
          </p:cNvSpPr>
          <p:nvPr>
            <p:ph type="sldNum" sz="quarter" idx="5"/>
          </p:nvPr>
        </p:nvSpPr>
        <p:spPr/>
        <p:txBody>
          <a:bodyPr/>
          <a:lstStyle/>
          <a:p>
            <a:fld id="{8B1439A5-3AAD-4554-BDA7-E41DCE04BEF7}" type="slidenum">
              <a:rPr lang="en-US" smtClean="0"/>
              <a:t>12</a:t>
            </a:fld>
            <a:endParaRPr lang="en-US"/>
          </a:p>
        </p:txBody>
      </p:sp>
    </p:spTree>
    <p:extLst>
      <p:ext uri="{BB962C8B-B14F-4D97-AF65-F5344CB8AC3E}">
        <p14:creationId xmlns:p14="http://schemas.microsoft.com/office/powerpoint/2010/main" val="26931772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2D6FBC-C07B-4B3A-74D6-A6DE61FD59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0DF2E54-3AE1-C95E-0BA8-482E1F209FA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ECC3C50-22FD-36C9-789E-A209B83FB6FC}"/>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8BD0792A-AA5A-3593-6D1D-56014B7890F4}"/>
              </a:ext>
            </a:extLst>
          </p:cNvPr>
          <p:cNvSpPr>
            <a:spLocks noGrp="1"/>
          </p:cNvSpPr>
          <p:nvPr>
            <p:ph type="sldNum" sz="quarter" idx="5"/>
          </p:nvPr>
        </p:nvSpPr>
        <p:spPr/>
        <p:txBody>
          <a:bodyPr/>
          <a:lstStyle/>
          <a:p>
            <a:fld id="{8B1439A5-3AAD-4554-BDA7-E41DCE04BEF7}" type="slidenum">
              <a:rPr lang="en-US" smtClean="0"/>
              <a:t>14</a:t>
            </a:fld>
            <a:endParaRPr lang="en-US"/>
          </a:p>
        </p:txBody>
      </p:sp>
    </p:spTree>
    <p:extLst>
      <p:ext uri="{BB962C8B-B14F-4D97-AF65-F5344CB8AC3E}">
        <p14:creationId xmlns:p14="http://schemas.microsoft.com/office/powerpoint/2010/main" val="39013378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594561-4635-24E0-958E-BD6FAF3A3C7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B66613-3F4A-A7DD-5421-31DF8C04DE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46ED94-2E7B-2B1B-E6AB-7D0CF88C0E28}"/>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D3F9256E-EF7F-336B-F0D2-1D572B6F2941}"/>
              </a:ext>
            </a:extLst>
          </p:cNvPr>
          <p:cNvSpPr>
            <a:spLocks noGrp="1"/>
          </p:cNvSpPr>
          <p:nvPr>
            <p:ph type="sldNum" sz="quarter" idx="5"/>
          </p:nvPr>
        </p:nvSpPr>
        <p:spPr/>
        <p:txBody>
          <a:bodyPr/>
          <a:lstStyle/>
          <a:p>
            <a:fld id="{8B1439A5-3AAD-4554-BDA7-E41DCE04BEF7}" type="slidenum">
              <a:rPr lang="en-US" smtClean="0"/>
              <a:t>15</a:t>
            </a:fld>
            <a:endParaRPr lang="en-US"/>
          </a:p>
        </p:txBody>
      </p:sp>
    </p:spTree>
    <p:extLst>
      <p:ext uri="{BB962C8B-B14F-4D97-AF65-F5344CB8AC3E}">
        <p14:creationId xmlns:p14="http://schemas.microsoft.com/office/powerpoint/2010/main" val="67978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795C58-3479-8D52-CCBF-BCEF8D17445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82F634-CD9B-CF4F-EFC9-B2DD99B8840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F145386-9E71-16A2-DC3D-A158F378AA82}"/>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88B50719-DB48-17B9-A5BE-900EFE9B3181}"/>
              </a:ext>
            </a:extLst>
          </p:cNvPr>
          <p:cNvSpPr>
            <a:spLocks noGrp="1"/>
          </p:cNvSpPr>
          <p:nvPr>
            <p:ph type="sldNum" sz="quarter" idx="5"/>
          </p:nvPr>
        </p:nvSpPr>
        <p:spPr/>
        <p:txBody>
          <a:bodyPr/>
          <a:lstStyle/>
          <a:p>
            <a:fld id="{8B1439A5-3AAD-4554-BDA7-E41DCE04BEF7}" type="slidenum">
              <a:rPr lang="en-US" smtClean="0"/>
              <a:t>16</a:t>
            </a:fld>
            <a:endParaRPr lang="en-US"/>
          </a:p>
        </p:txBody>
      </p:sp>
    </p:spTree>
    <p:extLst>
      <p:ext uri="{BB962C8B-B14F-4D97-AF65-F5344CB8AC3E}">
        <p14:creationId xmlns:p14="http://schemas.microsoft.com/office/powerpoint/2010/main" val="38608794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D56634-7E97-CC7E-64C4-6529FB55435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28EF36-874B-BC93-405E-40673CC00FB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9A6C08A-6BA4-A7FC-75E7-CCFC88E8C959}"/>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CB9B50AF-27EC-C9A6-B9C4-6B1594467BA1}"/>
              </a:ext>
            </a:extLst>
          </p:cNvPr>
          <p:cNvSpPr>
            <a:spLocks noGrp="1"/>
          </p:cNvSpPr>
          <p:nvPr>
            <p:ph type="sldNum" sz="quarter" idx="5"/>
          </p:nvPr>
        </p:nvSpPr>
        <p:spPr/>
        <p:txBody>
          <a:bodyPr/>
          <a:lstStyle/>
          <a:p>
            <a:fld id="{8B1439A5-3AAD-4554-BDA7-E41DCE04BEF7}" type="slidenum">
              <a:rPr lang="en-US" smtClean="0"/>
              <a:t>17</a:t>
            </a:fld>
            <a:endParaRPr lang="en-US"/>
          </a:p>
        </p:txBody>
      </p:sp>
    </p:spTree>
    <p:extLst>
      <p:ext uri="{BB962C8B-B14F-4D97-AF65-F5344CB8AC3E}">
        <p14:creationId xmlns:p14="http://schemas.microsoft.com/office/powerpoint/2010/main" val="36104700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928A01-EAA6-4A6F-6917-C98A97E5681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A06415-D8D6-27F1-F332-31E0234B40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136A410-4D2B-2638-A165-74F8C8940B29}"/>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2E9ECFD6-1647-A629-ABDF-74ED3985AC5C}"/>
              </a:ext>
            </a:extLst>
          </p:cNvPr>
          <p:cNvSpPr>
            <a:spLocks noGrp="1"/>
          </p:cNvSpPr>
          <p:nvPr>
            <p:ph type="sldNum" sz="quarter" idx="5"/>
          </p:nvPr>
        </p:nvSpPr>
        <p:spPr/>
        <p:txBody>
          <a:bodyPr/>
          <a:lstStyle/>
          <a:p>
            <a:fld id="{8B1439A5-3AAD-4554-BDA7-E41DCE04BEF7}" type="slidenum">
              <a:rPr lang="en-US" smtClean="0"/>
              <a:t>18</a:t>
            </a:fld>
            <a:endParaRPr lang="en-US"/>
          </a:p>
        </p:txBody>
      </p:sp>
    </p:spTree>
    <p:extLst>
      <p:ext uri="{BB962C8B-B14F-4D97-AF65-F5344CB8AC3E}">
        <p14:creationId xmlns:p14="http://schemas.microsoft.com/office/powerpoint/2010/main" val="21952713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92CDEC-A04A-E0DF-8861-694D848E27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AD237C-4513-C2F0-3876-6D987359269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6F361F4-63C6-20E3-36E8-B08D4A2DCB0E}"/>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5DDE42C2-B7C8-7059-3415-9B09795C4121}"/>
              </a:ext>
            </a:extLst>
          </p:cNvPr>
          <p:cNvSpPr>
            <a:spLocks noGrp="1"/>
          </p:cNvSpPr>
          <p:nvPr>
            <p:ph type="sldNum" sz="quarter" idx="5"/>
          </p:nvPr>
        </p:nvSpPr>
        <p:spPr/>
        <p:txBody>
          <a:bodyPr/>
          <a:lstStyle/>
          <a:p>
            <a:fld id="{8B1439A5-3AAD-4554-BDA7-E41DCE04BEF7}" type="slidenum">
              <a:rPr lang="en-US" smtClean="0"/>
              <a:t>19</a:t>
            </a:fld>
            <a:endParaRPr lang="en-US"/>
          </a:p>
        </p:txBody>
      </p:sp>
    </p:spTree>
    <p:extLst>
      <p:ext uri="{BB962C8B-B14F-4D97-AF65-F5344CB8AC3E}">
        <p14:creationId xmlns:p14="http://schemas.microsoft.com/office/powerpoint/2010/main" val="16123481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580D21-2328-5F6D-45BE-03D1B8476EB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F59DCE-4F10-8B20-3534-2860B399D38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94D072A-46E1-9015-398A-8EB61AFBF39F}"/>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C35D10B5-8EBB-3BE0-A19F-20223D5B8966}"/>
              </a:ext>
            </a:extLst>
          </p:cNvPr>
          <p:cNvSpPr>
            <a:spLocks noGrp="1"/>
          </p:cNvSpPr>
          <p:nvPr>
            <p:ph type="sldNum" sz="quarter" idx="5"/>
          </p:nvPr>
        </p:nvSpPr>
        <p:spPr/>
        <p:txBody>
          <a:bodyPr/>
          <a:lstStyle/>
          <a:p>
            <a:fld id="{8B1439A5-3AAD-4554-BDA7-E41DCE04BEF7}" type="slidenum">
              <a:rPr lang="en-US" smtClean="0"/>
              <a:t>20</a:t>
            </a:fld>
            <a:endParaRPr lang="en-US"/>
          </a:p>
        </p:txBody>
      </p:sp>
    </p:spTree>
    <p:extLst>
      <p:ext uri="{BB962C8B-B14F-4D97-AF65-F5344CB8AC3E}">
        <p14:creationId xmlns:p14="http://schemas.microsoft.com/office/powerpoint/2010/main" val="6058801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C1C03F-0373-FF37-E64F-C384CC9C42D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83CB2A8-82D7-5AE8-FDD4-78A359C0853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A6D890F-F46C-AA81-DFC2-4C5F307CFC06}"/>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B73E0E18-4804-DBE6-5CF7-CEE331C34BC7}"/>
              </a:ext>
            </a:extLst>
          </p:cNvPr>
          <p:cNvSpPr>
            <a:spLocks noGrp="1"/>
          </p:cNvSpPr>
          <p:nvPr>
            <p:ph type="sldNum" sz="quarter" idx="5"/>
          </p:nvPr>
        </p:nvSpPr>
        <p:spPr/>
        <p:txBody>
          <a:bodyPr/>
          <a:lstStyle/>
          <a:p>
            <a:fld id="{8B1439A5-3AAD-4554-BDA7-E41DCE04BEF7}" type="slidenum">
              <a:rPr lang="en-US" smtClean="0"/>
              <a:t>2</a:t>
            </a:fld>
            <a:endParaRPr lang="en-US"/>
          </a:p>
        </p:txBody>
      </p:sp>
    </p:spTree>
    <p:extLst>
      <p:ext uri="{BB962C8B-B14F-4D97-AF65-F5344CB8AC3E}">
        <p14:creationId xmlns:p14="http://schemas.microsoft.com/office/powerpoint/2010/main" val="24924550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288857-7620-469E-7637-A4EA063514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122F127-E0F9-422A-D9CF-2733B10AEC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E3A75A7-0978-7D20-F783-3A726D4FED8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8A54DF07-F91C-6FB4-1722-643ACE4872C2}"/>
              </a:ext>
            </a:extLst>
          </p:cNvPr>
          <p:cNvSpPr>
            <a:spLocks noGrp="1"/>
          </p:cNvSpPr>
          <p:nvPr>
            <p:ph type="sldNum" sz="quarter" idx="5"/>
          </p:nvPr>
        </p:nvSpPr>
        <p:spPr/>
        <p:txBody>
          <a:bodyPr/>
          <a:lstStyle/>
          <a:p>
            <a:fld id="{8B1439A5-3AAD-4554-BDA7-E41DCE04BEF7}" type="slidenum">
              <a:rPr lang="en-US" smtClean="0"/>
              <a:t>21</a:t>
            </a:fld>
            <a:endParaRPr lang="en-US"/>
          </a:p>
        </p:txBody>
      </p:sp>
    </p:spTree>
    <p:extLst>
      <p:ext uri="{BB962C8B-B14F-4D97-AF65-F5344CB8AC3E}">
        <p14:creationId xmlns:p14="http://schemas.microsoft.com/office/powerpoint/2010/main" val="19177760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F3C822-00AD-1F15-7176-83DAC8D811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E9907E-D272-4402-0F80-7D4A880F4F8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A76DC9-ED1B-3464-D0E7-F539D0A32A73}"/>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D441DCBA-44CA-186F-8A7A-C9B36C3D6AC0}"/>
              </a:ext>
            </a:extLst>
          </p:cNvPr>
          <p:cNvSpPr>
            <a:spLocks noGrp="1"/>
          </p:cNvSpPr>
          <p:nvPr>
            <p:ph type="sldNum" sz="quarter" idx="5"/>
          </p:nvPr>
        </p:nvSpPr>
        <p:spPr/>
        <p:txBody>
          <a:bodyPr/>
          <a:lstStyle/>
          <a:p>
            <a:fld id="{8B1439A5-3AAD-4554-BDA7-E41DCE04BEF7}" type="slidenum">
              <a:rPr lang="en-US" smtClean="0"/>
              <a:t>22</a:t>
            </a:fld>
            <a:endParaRPr lang="en-US"/>
          </a:p>
        </p:txBody>
      </p:sp>
    </p:spTree>
    <p:extLst>
      <p:ext uri="{BB962C8B-B14F-4D97-AF65-F5344CB8AC3E}">
        <p14:creationId xmlns:p14="http://schemas.microsoft.com/office/powerpoint/2010/main" val="36621002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44EAC5-A6BD-1A2F-8C2B-6CD979DBDB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6642355-D465-A34C-57C3-B2F6E1EBA84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BB69C7-A90C-C856-6714-2A929D51AB2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84A24F54-52D3-E2A8-D1C3-C0F43470847C}"/>
              </a:ext>
            </a:extLst>
          </p:cNvPr>
          <p:cNvSpPr>
            <a:spLocks noGrp="1"/>
          </p:cNvSpPr>
          <p:nvPr>
            <p:ph type="sldNum" sz="quarter" idx="5"/>
          </p:nvPr>
        </p:nvSpPr>
        <p:spPr/>
        <p:txBody>
          <a:bodyPr/>
          <a:lstStyle/>
          <a:p>
            <a:fld id="{8B1439A5-3AAD-4554-BDA7-E41DCE04BEF7}" type="slidenum">
              <a:rPr lang="en-US" smtClean="0"/>
              <a:t>23</a:t>
            </a:fld>
            <a:endParaRPr lang="en-US"/>
          </a:p>
        </p:txBody>
      </p:sp>
    </p:spTree>
    <p:extLst>
      <p:ext uri="{BB962C8B-B14F-4D97-AF65-F5344CB8AC3E}">
        <p14:creationId xmlns:p14="http://schemas.microsoft.com/office/powerpoint/2010/main" val="20681751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BA4771-7D55-CD2A-51C5-0D0C3CCF445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1637801-51ED-FC38-4CC1-58F937875D9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E27A9C-7D25-799B-8E5B-9E62785A14A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B05391B8-8AE1-A6C3-8FD5-480B1562F2C8}"/>
              </a:ext>
            </a:extLst>
          </p:cNvPr>
          <p:cNvSpPr>
            <a:spLocks noGrp="1"/>
          </p:cNvSpPr>
          <p:nvPr>
            <p:ph type="sldNum" sz="quarter" idx="5"/>
          </p:nvPr>
        </p:nvSpPr>
        <p:spPr/>
        <p:txBody>
          <a:bodyPr/>
          <a:lstStyle/>
          <a:p>
            <a:fld id="{8B1439A5-3AAD-4554-BDA7-E41DCE04BEF7}" type="slidenum">
              <a:rPr lang="en-US" smtClean="0"/>
              <a:t>24</a:t>
            </a:fld>
            <a:endParaRPr lang="en-US"/>
          </a:p>
        </p:txBody>
      </p:sp>
    </p:spTree>
    <p:extLst>
      <p:ext uri="{BB962C8B-B14F-4D97-AF65-F5344CB8AC3E}">
        <p14:creationId xmlns:p14="http://schemas.microsoft.com/office/powerpoint/2010/main" val="8985141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4A4A98-03E0-A254-8FF6-75213C7814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D22E6E8-46C6-8905-3CC3-83A2438ECC5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B562988-FF6B-4A1B-3A70-BDFC365DC96B}"/>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FD182A85-E2EA-DF6D-AF9E-A35444B7CB82}"/>
              </a:ext>
            </a:extLst>
          </p:cNvPr>
          <p:cNvSpPr>
            <a:spLocks noGrp="1"/>
          </p:cNvSpPr>
          <p:nvPr>
            <p:ph type="sldNum" sz="quarter" idx="5"/>
          </p:nvPr>
        </p:nvSpPr>
        <p:spPr/>
        <p:txBody>
          <a:bodyPr/>
          <a:lstStyle/>
          <a:p>
            <a:fld id="{8B1439A5-3AAD-4554-BDA7-E41DCE04BEF7}" type="slidenum">
              <a:rPr lang="en-US" smtClean="0"/>
              <a:t>25</a:t>
            </a:fld>
            <a:endParaRPr lang="en-US"/>
          </a:p>
        </p:txBody>
      </p:sp>
    </p:spTree>
    <p:extLst>
      <p:ext uri="{BB962C8B-B14F-4D97-AF65-F5344CB8AC3E}">
        <p14:creationId xmlns:p14="http://schemas.microsoft.com/office/powerpoint/2010/main" val="19555055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402724-8983-4267-E0B2-66C17FE0458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A3FB4D5-3EA1-F2D4-BC0F-9218BA7A7F0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BAA800F-C0AC-F52A-B5EC-1F10CF0BB707}"/>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5DF5BF94-3395-6425-8916-12E1F950084E}"/>
              </a:ext>
            </a:extLst>
          </p:cNvPr>
          <p:cNvSpPr>
            <a:spLocks noGrp="1"/>
          </p:cNvSpPr>
          <p:nvPr>
            <p:ph type="sldNum" sz="quarter" idx="5"/>
          </p:nvPr>
        </p:nvSpPr>
        <p:spPr/>
        <p:txBody>
          <a:bodyPr/>
          <a:lstStyle/>
          <a:p>
            <a:fld id="{8B1439A5-3AAD-4554-BDA7-E41DCE04BEF7}" type="slidenum">
              <a:rPr lang="en-US" smtClean="0"/>
              <a:t>26</a:t>
            </a:fld>
            <a:endParaRPr lang="en-US"/>
          </a:p>
        </p:txBody>
      </p:sp>
    </p:spTree>
    <p:extLst>
      <p:ext uri="{BB962C8B-B14F-4D97-AF65-F5344CB8AC3E}">
        <p14:creationId xmlns:p14="http://schemas.microsoft.com/office/powerpoint/2010/main" val="30167624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550898-57E2-4627-6B00-0D443959A3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2B0C8A-3862-F941-1D10-555D6F1236D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CDDB1FE-C398-BBBC-D636-DE1250C8278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C8A17A6E-5174-1CA7-0F84-951454937A05}"/>
              </a:ext>
            </a:extLst>
          </p:cNvPr>
          <p:cNvSpPr>
            <a:spLocks noGrp="1"/>
          </p:cNvSpPr>
          <p:nvPr>
            <p:ph type="sldNum" sz="quarter" idx="5"/>
          </p:nvPr>
        </p:nvSpPr>
        <p:spPr/>
        <p:txBody>
          <a:bodyPr/>
          <a:lstStyle/>
          <a:p>
            <a:fld id="{8B1439A5-3AAD-4554-BDA7-E41DCE04BEF7}" type="slidenum">
              <a:rPr lang="en-US" smtClean="0"/>
              <a:t>27</a:t>
            </a:fld>
            <a:endParaRPr lang="en-US"/>
          </a:p>
        </p:txBody>
      </p:sp>
    </p:spTree>
    <p:extLst>
      <p:ext uri="{BB962C8B-B14F-4D97-AF65-F5344CB8AC3E}">
        <p14:creationId xmlns:p14="http://schemas.microsoft.com/office/powerpoint/2010/main" val="14349072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07CE89-1382-6836-5E4D-F5F2C49F41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B1AF4B4-CE8B-A8C7-5C19-D1C708D1B55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B903B60-3859-B1C4-4C2B-FE3799CCE8F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E8AFF776-E537-2A55-A745-A7AEB6334388}"/>
              </a:ext>
            </a:extLst>
          </p:cNvPr>
          <p:cNvSpPr>
            <a:spLocks noGrp="1"/>
          </p:cNvSpPr>
          <p:nvPr>
            <p:ph type="sldNum" sz="quarter" idx="5"/>
          </p:nvPr>
        </p:nvSpPr>
        <p:spPr/>
        <p:txBody>
          <a:bodyPr/>
          <a:lstStyle/>
          <a:p>
            <a:fld id="{8B1439A5-3AAD-4554-BDA7-E41DCE04BEF7}" type="slidenum">
              <a:rPr lang="en-US" smtClean="0"/>
              <a:t>28</a:t>
            </a:fld>
            <a:endParaRPr lang="en-US"/>
          </a:p>
        </p:txBody>
      </p:sp>
    </p:spTree>
    <p:extLst>
      <p:ext uri="{BB962C8B-B14F-4D97-AF65-F5344CB8AC3E}">
        <p14:creationId xmlns:p14="http://schemas.microsoft.com/office/powerpoint/2010/main" val="16324979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0A7BDA-1F16-28D2-EE92-3281754C03C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34F1A4A-8DCB-8263-8805-B3BF7FA571C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A4E58D6-BCF6-11AD-7632-4BBBD7B1B96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948723B0-B01B-0EB2-FD02-5AB42C765AE6}"/>
              </a:ext>
            </a:extLst>
          </p:cNvPr>
          <p:cNvSpPr>
            <a:spLocks noGrp="1"/>
          </p:cNvSpPr>
          <p:nvPr>
            <p:ph type="sldNum" sz="quarter" idx="5"/>
          </p:nvPr>
        </p:nvSpPr>
        <p:spPr/>
        <p:txBody>
          <a:bodyPr/>
          <a:lstStyle/>
          <a:p>
            <a:fld id="{8B1439A5-3AAD-4554-BDA7-E41DCE04BEF7}" type="slidenum">
              <a:rPr lang="en-US" smtClean="0"/>
              <a:t>29</a:t>
            </a:fld>
            <a:endParaRPr lang="en-US"/>
          </a:p>
        </p:txBody>
      </p:sp>
    </p:spTree>
    <p:extLst>
      <p:ext uri="{BB962C8B-B14F-4D97-AF65-F5344CB8AC3E}">
        <p14:creationId xmlns:p14="http://schemas.microsoft.com/office/powerpoint/2010/main" val="11191720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495340-D9CB-96C1-9023-D5FA2C6C746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4D776C0-2C28-1CC6-4938-06044D0527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22DACB9-7C54-2572-A766-F08D3D2DA63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1CA98D16-7540-BCCB-5DC7-093359E2C98B}"/>
              </a:ext>
            </a:extLst>
          </p:cNvPr>
          <p:cNvSpPr>
            <a:spLocks noGrp="1"/>
          </p:cNvSpPr>
          <p:nvPr>
            <p:ph type="sldNum" sz="quarter" idx="5"/>
          </p:nvPr>
        </p:nvSpPr>
        <p:spPr/>
        <p:txBody>
          <a:bodyPr/>
          <a:lstStyle/>
          <a:p>
            <a:fld id="{8B1439A5-3AAD-4554-BDA7-E41DCE04BEF7}" type="slidenum">
              <a:rPr lang="en-US" smtClean="0"/>
              <a:t>30</a:t>
            </a:fld>
            <a:endParaRPr lang="en-US"/>
          </a:p>
        </p:txBody>
      </p:sp>
    </p:spTree>
    <p:extLst>
      <p:ext uri="{BB962C8B-B14F-4D97-AF65-F5344CB8AC3E}">
        <p14:creationId xmlns:p14="http://schemas.microsoft.com/office/powerpoint/2010/main" val="25393463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14BACD-18F7-490E-8581-0E7D8EAB2F1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A946035-E145-BD0D-FD12-01963F82FA5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CC85699-07E4-1656-4C6A-AE580B051067}"/>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32E5EE2A-257B-C2AB-0C68-94CB11818CC3}"/>
              </a:ext>
            </a:extLst>
          </p:cNvPr>
          <p:cNvSpPr>
            <a:spLocks noGrp="1"/>
          </p:cNvSpPr>
          <p:nvPr>
            <p:ph type="sldNum" sz="quarter" idx="5"/>
          </p:nvPr>
        </p:nvSpPr>
        <p:spPr/>
        <p:txBody>
          <a:bodyPr/>
          <a:lstStyle/>
          <a:p>
            <a:fld id="{8B1439A5-3AAD-4554-BDA7-E41DCE04BEF7}" type="slidenum">
              <a:rPr lang="en-US" smtClean="0"/>
              <a:t>3</a:t>
            </a:fld>
            <a:endParaRPr lang="en-US"/>
          </a:p>
        </p:txBody>
      </p:sp>
    </p:spTree>
    <p:extLst>
      <p:ext uri="{BB962C8B-B14F-4D97-AF65-F5344CB8AC3E}">
        <p14:creationId xmlns:p14="http://schemas.microsoft.com/office/powerpoint/2010/main" val="401122516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BC83FD-02AE-01C5-0A09-CA414B7989A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941263-9A75-B85F-0DD6-A5319F5B8C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E0109D5-2ACB-E3E0-1DA0-D85F8BD55B2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E5E5E5E5-0BAB-E11D-10B9-C909EAC98AA5}"/>
              </a:ext>
            </a:extLst>
          </p:cNvPr>
          <p:cNvSpPr>
            <a:spLocks noGrp="1"/>
          </p:cNvSpPr>
          <p:nvPr>
            <p:ph type="sldNum" sz="quarter" idx="5"/>
          </p:nvPr>
        </p:nvSpPr>
        <p:spPr/>
        <p:txBody>
          <a:bodyPr/>
          <a:lstStyle/>
          <a:p>
            <a:fld id="{8B1439A5-3AAD-4554-BDA7-E41DCE04BEF7}" type="slidenum">
              <a:rPr lang="en-US" smtClean="0"/>
              <a:t>31</a:t>
            </a:fld>
            <a:endParaRPr lang="en-US"/>
          </a:p>
        </p:txBody>
      </p:sp>
    </p:spTree>
    <p:extLst>
      <p:ext uri="{BB962C8B-B14F-4D97-AF65-F5344CB8AC3E}">
        <p14:creationId xmlns:p14="http://schemas.microsoft.com/office/powerpoint/2010/main" val="356106383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B8EC08-BE3C-52F7-F7FC-61202CD8DCA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5A1BE66-E0B4-F3B3-DA5F-85C6FA66C34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6D000D6-9B0B-C5FB-24D0-082ACCBE440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D282E6A3-6460-F2FD-94AE-3772CFF5B0A3}"/>
              </a:ext>
            </a:extLst>
          </p:cNvPr>
          <p:cNvSpPr>
            <a:spLocks noGrp="1"/>
          </p:cNvSpPr>
          <p:nvPr>
            <p:ph type="sldNum" sz="quarter" idx="5"/>
          </p:nvPr>
        </p:nvSpPr>
        <p:spPr/>
        <p:txBody>
          <a:bodyPr/>
          <a:lstStyle/>
          <a:p>
            <a:fld id="{8B1439A5-3AAD-4554-BDA7-E41DCE04BEF7}" type="slidenum">
              <a:rPr lang="en-US" smtClean="0"/>
              <a:t>32</a:t>
            </a:fld>
            <a:endParaRPr lang="en-US"/>
          </a:p>
        </p:txBody>
      </p:sp>
    </p:spTree>
    <p:extLst>
      <p:ext uri="{BB962C8B-B14F-4D97-AF65-F5344CB8AC3E}">
        <p14:creationId xmlns:p14="http://schemas.microsoft.com/office/powerpoint/2010/main" val="14081892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2D3C70-0644-A0C8-BC99-357B66BDAB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0209C2-2D98-3CA5-AECF-B0D2AD119C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5908BE-C858-1FA7-6ABE-0A8ADC77F2A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6406316B-8047-348C-BB7A-81A9B7A22BF3}"/>
              </a:ext>
            </a:extLst>
          </p:cNvPr>
          <p:cNvSpPr>
            <a:spLocks noGrp="1"/>
          </p:cNvSpPr>
          <p:nvPr>
            <p:ph type="sldNum" sz="quarter" idx="5"/>
          </p:nvPr>
        </p:nvSpPr>
        <p:spPr/>
        <p:txBody>
          <a:bodyPr/>
          <a:lstStyle/>
          <a:p>
            <a:fld id="{8B1439A5-3AAD-4554-BDA7-E41DCE04BEF7}" type="slidenum">
              <a:rPr lang="en-US" smtClean="0"/>
              <a:t>33</a:t>
            </a:fld>
            <a:endParaRPr lang="en-US"/>
          </a:p>
        </p:txBody>
      </p:sp>
    </p:spTree>
    <p:extLst>
      <p:ext uri="{BB962C8B-B14F-4D97-AF65-F5344CB8AC3E}">
        <p14:creationId xmlns:p14="http://schemas.microsoft.com/office/powerpoint/2010/main" val="85974173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B9ACDD-F2E5-57AF-9B5F-2AA63979B7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1BE0C1-C139-826F-7C9A-E87A58CFFC7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A42B19-9672-4B8A-8DAE-CAB2DF17836D}"/>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98AA0F11-91C6-9BE0-C38F-77E968BE9C8C}"/>
              </a:ext>
            </a:extLst>
          </p:cNvPr>
          <p:cNvSpPr>
            <a:spLocks noGrp="1"/>
          </p:cNvSpPr>
          <p:nvPr>
            <p:ph type="sldNum" sz="quarter" idx="5"/>
          </p:nvPr>
        </p:nvSpPr>
        <p:spPr/>
        <p:txBody>
          <a:bodyPr/>
          <a:lstStyle/>
          <a:p>
            <a:fld id="{8B1439A5-3AAD-4554-BDA7-E41DCE04BEF7}" type="slidenum">
              <a:rPr lang="en-US" smtClean="0"/>
              <a:t>34</a:t>
            </a:fld>
            <a:endParaRPr lang="en-US"/>
          </a:p>
        </p:txBody>
      </p:sp>
    </p:spTree>
    <p:extLst>
      <p:ext uri="{BB962C8B-B14F-4D97-AF65-F5344CB8AC3E}">
        <p14:creationId xmlns:p14="http://schemas.microsoft.com/office/powerpoint/2010/main" val="1260173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57961E-D55E-4E76-E324-138FD4E7D5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31BD9E2-C104-92CC-4ECC-5C8A3B8CEF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5455C7-B4F6-EB8B-E0B0-DD122C879831}"/>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73D85684-97DD-8C42-B5BD-B9DDB3E9A90C}"/>
              </a:ext>
            </a:extLst>
          </p:cNvPr>
          <p:cNvSpPr>
            <a:spLocks noGrp="1"/>
          </p:cNvSpPr>
          <p:nvPr>
            <p:ph type="sldNum" sz="quarter" idx="5"/>
          </p:nvPr>
        </p:nvSpPr>
        <p:spPr/>
        <p:txBody>
          <a:bodyPr/>
          <a:lstStyle/>
          <a:p>
            <a:fld id="{8B1439A5-3AAD-4554-BDA7-E41DCE04BEF7}" type="slidenum">
              <a:rPr lang="en-US" smtClean="0"/>
              <a:t>35</a:t>
            </a:fld>
            <a:endParaRPr lang="en-US"/>
          </a:p>
        </p:txBody>
      </p:sp>
    </p:spTree>
    <p:extLst>
      <p:ext uri="{BB962C8B-B14F-4D97-AF65-F5344CB8AC3E}">
        <p14:creationId xmlns:p14="http://schemas.microsoft.com/office/powerpoint/2010/main" val="265074708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DEDFF8-5143-7CE1-790C-55453FC7C8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A520469-CB5C-FEB5-3157-3AF96E4CD7C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F013254-2825-C592-D195-AC2AE7F1AA78}"/>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B2B93296-5386-40AA-996A-716E145AAC51}"/>
              </a:ext>
            </a:extLst>
          </p:cNvPr>
          <p:cNvSpPr>
            <a:spLocks noGrp="1"/>
          </p:cNvSpPr>
          <p:nvPr>
            <p:ph type="sldNum" sz="quarter" idx="5"/>
          </p:nvPr>
        </p:nvSpPr>
        <p:spPr/>
        <p:txBody>
          <a:bodyPr/>
          <a:lstStyle/>
          <a:p>
            <a:fld id="{8B1439A5-3AAD-4554-BDA7-E41DCE04BEF7}" type="slidenum">
              <a:rPr lang="en-US" smtClean="0"/>
              <a:t>36</a:t>
            </a:fld>
            <a:endParaRPr lang="en-US"/>
          </a:p>
        </p:txBody>
      </p:sp>
    </p:spTree>
    <p:extLst>
      <p:ext uri="{BB962C8B-B14F-4D97-AF65-F5344CB8AC3E}">
        <p14:creationId xmlns:p14="http://schemas.microsoft.com/office/powerpoint/2010/main" val="170971625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E4D544-5FA9-D212-38DC-4718A8C429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05FF2D0-BD03-60BC-6F45-380CFDA34CE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A1BA2C-354C-E4DA-C450-DBC63D27714E}"/>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E62E735A-47EC-8D70-D8BC-F6F3E30D16B9}"/>
              </a:ext>
            </a:extLst>
          </p:cNvPr>
          <p:cNvSpPr>
            <a:spLocks noGrp="1"/>
          </p:cNvSpPr>
          <p:nvPr>
            <p:ph type="sldNum" sz="quarter" idx="5"/>
          </p:nvPr>
        </p:nvSpPr>
        <p:spPr/>
        <p:txBody>
          <a:bodyPr/>
          <a:lstStyle/>
          <a:p>
            <a:fld id="{8B1439A5-3AAD-4554-BDA7-E41DCE04BEF7}" type="slidenum">
              <a:rPr lang="en-US" smtClean="0"/>
              <a:t>37</a:t>
            </a:fld>
            <a:endParaRPr lang="en-US"/>
          </a:p>
        </p:txBody>
      </p:sp>
    </p:spTree>
    <p:extLst>
      <p:ext uri="{BB962C8B-B14F-4D97-AF65-F5344CB8AC3E}">
        <p14:creationId xmlns:p14="http://schemas.microsoft.com/office/powerpoint/2010/main" val="23821383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B0316F-6FF7-1C4A-36EE-B310FF53D2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76177F-BC2D-8AFA-6FD1-3FC843F095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8D79E15-6194-4C5E-44B8-6F7C43B4CBFF}"/>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0B53E18B-7DFB-21E8-BEE3-6870E489ED87}"/>
              </a:ext>
            </a:extLst>
          </p:cNvPr>
          <p:cNvSpPr>
            <a:spLocks noGrp="1"/>
          </p:cNvSpPr>
          <p:nvPr>
            <p:ph type="sldNum" sz="quarter" idx="5"/>
          </p:nvPr>
        </p:nvSpPr>
        <p:spPr/>
        <p:txBody>
          <a:bodyPr/>
          <a:lstStyle/>
          <a:p>
            <a:fld id="{8B1439A5-3AAD-4554-BDA7-E41DCE04BEF7}" type="slidenum">
              <a:rPr lang="en-US" smtClean="0"/>
              <a:t>38</a:t>
            </a:fld>
            <a:endParaRPr lang="en-US"/>
          </a:p>
        </p:txBody>
      </p:sp>
    </p:spTree>
    <p:extLst>
      <p:ext uri="{BB962C8B-B14F-4D97-AF65-F5344CB8AC3E}">
        <p14:creationId xmlns:p14="http://schemas.microsoft.com/office/powerpoint/2010/main" val="200156496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34761B-3A06-5ECB-30C1-02CCCF0405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FC27D3-36D5-B24F-A7E7-7CAFFCB143A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ACC34CC-76C5-439A-883A-C7260C1DA118}"/>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B2A29573-11A0-7A15-2555-268929A3E687}"/>
              </a:ext>
            </a:extLst>
          </p:cNvPr>
          <p:cNvSpPr>
            <a:spLocks noGrp="1"/>
          </p:cNvSpPr>
          <p:nvPr>
            <p:ph type="sldNum" sz="quarter" idx="5"/>
          </p:nvPr>
        </p:nvSpPr>
        <p:spPr/>
        <p:txBody>
          <a:bodyPr/>
          <a:lstStyle/>
          <a:p>
            <a:fld id="{8B1439A5-3AAD-4554-BDA7-E41DCE04BEF7}" type="slidenum">
              <a:rPr lang="en-US" smtClean="0"/>
              <a:t>39</a:t>
            </a:fld>
            <a:endParaRPr lang="en-US"/>
          </a:p>
        </p:txBody>
      </p:sp>
    </p:spTree>
    <p:extLst>
      <p:ext uri="{BB962C8B-B14F-4D97-AF65-F5344CB8AC3E}">
        <p14:creationId xmlns:p14="http://schemas.microsoft.com/office/powerpoint/2010/main" val="158599367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4148A1-DCAD-0F8F-23CE-1A0D6D33D9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0D5E8DD-647B-4C70-A013-AAD2025A55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7576F75-5DEE-45B9-3A49-D135EBA9193D}"/>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6FAFA5D5-401E-C89D-5028-5281E7249517}"/>
              </a:ext>
            </a:extLst>
          </p:cNvPr>
          <p:cNvSpPr>
            <a:spLocks noGrp="1"/>
          </p:cNvSpPr>
          <p:nvPr>
            <p:ph type="sldNum" sz="quarter" idx="5"/>
          </p:nvPr>
        </p:nvSpPr>
        <p:spPr/>
        <p:txBody>
          <a:bodyPr/>
          <a:lstStyle/>
          <a:p>
            <a:fld id="{8B1439A5-3AAD-4554-BDA7-E41DCE04BEF7}" type="slidenum">
              <a:rPr lang="en-US" smtClean="0"/>
              <a:t>40</a:t>
            </a:fld>
            <a:endParaRPr lang="en-US"/>
          </a:p>
        </p:txBody>
      </p:sp>
    </p:spTree>
    <p:extLst>
      <p:ext uri="{BB962C8B-B14F-4D97-AF65-F5344CB8AC3E}">
        <p14:creationId xmlns:p14="http://schemas.microsoft.com/office/powerpoint/2010/main" val="6389872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00E882-E7EA-4A98-658C-FED4241C94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FDC90B-CF6E-F357-7EE5-FE3D5F1B802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F5684EE-A03A-BB5D-AE40-E85AA034DDB1}"/>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6C07BAAB-AAB2-5CE7-E450-32092F39C934}"/>
              </a:ext>
            </a:extLst>
          </p:cNvPr>
          <p:cNvSpPr>
            <a:spLocks noGrp="1"/>
          </p:cNvSpPr>
          <p:nvPr>
            <p:ph type="sldNum" sz="quarter" idx="5"/>
          </p:nvPr>
        </p:nvSpPr>
        <p:spPr/>
        <p:txBody>
          <a:bodyPr/>
          <a:lstStyle/>
          <a:p>
            <a:fld id="{8B1439A5-3AAD-4554-BDA7-E41DCE04BEF7}" type="slidenum">
              <a:rPr lang="en-US" smtClean="0"/>
              <a:t>4</a:t>
            </a:fld>
            <a:endParaRPr lang="en-US"/>
          </a:p>
        </p:txBody>
      </p:sp>
    </p:spTree>
    <p:extLst>
      <p:ext uri="{BB962C8B-B14F-4D97-AF65-F5344CB8AC3E}">
        <p14:creationId xmlns:p14="http://schemas.microsoft.com/office/powerpoint/2010/main" val="228728141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9261A6-62E2-0D7C-15F8-F777F6ED64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2158FA4-50BA-83E1-E1C9-B5E21915D64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D1731FD-B051-0726-D448-E0AAA53FCAEB}"/>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3E18D546-6CD1-17D7-958D-ACB23F57E26B}"/>
              </a:ext>
            </a:extLst>
          </p:cNvPr>
          <p:cNvSpPr>
            <a:spLocks noGrp="1"/>
          </p:cNvSpPr>
          <p:nvPr>
            <p:ph type="sldNum" sz="quarter" idx="5"/>
          </p:nvPr>
        </p:nvSpPr>
        <p:spPr/>
        <p:txBody>
          <a:bodyPr/>
          <a:lstStyle/>
          <a:p>
            <a:fld id="{8B1439A5-3AAD-4554-BDA7-E41DCE04BEF7}" type="slidenum">
              <a:rPr lang="en-US" smtClean="0"/>
              <a:t>41</a:t>
            </a:fld>
            <a:endParaRPr lang="en-US"/>
          </a:p>
        </p:txBody>
      </p:sp>
    </p:spTree>
    <p:extLst>
      <p:ext uri="{BB962C8B-B14F-4D97-AF65-F5344CB8AC3E}">
        <p14:creationId xmlns:p14="http://schemas.microsoft.com/office/powerpoint/2010/main" val="416691250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06DD76-4FBB-8D52-6DF1-73B9A9B028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CAEBF0-B38C-219F-72D1-FCF26B38F8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0583F8D-027B-FCA8-F502-360FD2E27E12}"/>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8519186C-CF36-030F-90F5-36CF2D8BECF8}"/>
              </a:ext>
            </a:extLst>
          </p:cNvPr>
          <p:cNvSpPr>
            <a:spLocks noGrp="1"/>
          </p:cNvSpPr>
          <p:nvPr>
            <p:ph type="sldNum" sz="quarter" idx="5"/>
          </p:nvPr>
        </p:nvSpPr>
        <p:spPr/>
        <p:txBody>
          <a:bodyPr/>
          <a:lstStyle/>
          <a:p>
            <a:fld id="{8B1439A5-3AAD-4554-BDA7-E41DCE04BEF7}" type="slidenum">
              <a:rPr lang="en-US" smtClean="0"/>
              <a:t>42</a:t>
            </a:fld>
            <a:endParaRPr lang="en-US"/>
          </a:p>
        </p:txBody>
      </p:sp>
    </p:spTree>
    <p:extLst>
      <p:ext uri="{BB962C8B-B14F-4D97-AF65-F5344CB8AC3E}">
        <p14:creationId xmlns:p14="http://schemas.microsoft.com/office/powerpoint/2010/main" val="112803050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0F2CAC-D388-0274-54EF-30F158B815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AAC9FD-5298-585E-6DFC-D914173F4AD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C05235-D7D3-262D-396D-D274FB6BC84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BFE4923F-7885-8F51-B0B3-403E33EB167C}"/>
              </a:ext>
            </a:extLst>
          </p:cNvPr>
          <p:cNvSpPr>
            <a:spLocks noGrp="1"/>
          </p:cNvSpPr>
          <p:nvPr>
            <p:ph type="sldNum" sz="quarter" idx="5"/>
          </p:nvPr>
        </p:nvSpPr>
        <p:spPr/>
        <p:txBody>
          <a:bodyPr/>
          <a:lstStyle/>
          <a:p>
            <a:fld id="{8B1439A5-3AAD-4554-BDA7-E41DCE04BEF7}" type="slidenum">
              <a:rPr lang="en-US" smtClean="0"/>
              <a:t>43</a:t>
            </a:fld>
            <a:endParaRPr lang="en-US"/>
          </a:p>
        </p:txBody>
      </p:sp>
    </p:spTree>
    <p:extLst>
      <p:ext uri="{BB962C8B-B14F-4D97-AF65-F5344CB8AC3E}">
        <p14:creationId xmlns:p14="http://schemas.microsoft.com/office/powerpoint/2010/main" val="145904111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19680E-DB9C-FC95-50B7-B8C3CFB551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4CE998-4AE8-CAAC-E00C-10D28899F39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9C61733-71BF-7557-6356-E088CC2C068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870AEBF-5B32-9653-933E-435DA0ED8FC2}"/>
              </a:ext>
            </a:extLst>
          </p:cNvPr>
          <p:cNvSpPr>
            <a:spLocks noGrp="1"/>
          </p:cNvSpPr>
          <p:nvPr>
            <p:ph type="sldNum" sz="quarter" idx="5"/>
          </p:nvPr>
        </p:nvSpPr>
        <p:spPr/>
        <p:txBody>
          <a:bodyPr/>
          <a:lstStyle/>
          <a:p>
            <a:fld id="{8B1439A5-3AAD-4554-BDA7-E41DCE04BEF7}" type="slidenum">
              <a:rPr lang="en-US" smtClean="0"/>
              <a:t>44</a:t>
            </a:fld>
            <a:endParaRPr lang="en-US"/>
          </a:p>
        </p:txBody>
      </p:sp>
    </p:spTree>
    <p:extLst>
      <p:ext uri="{BB962C8B-B14F-4D97-AF65-F5344CB8AC3E}">
        <p14:creationId xmlns:p14="http://schemas.microsoft.com/office/powerpoint/2010/main" val="35139546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Google Drive direct link is not directly usable by JSON-LD parsers, but Dropbox’s direct file link </a:t>
            </a:r>
          </a:p>
        </p:txBody>
      </p:sp>
      <p:sp>
        <p:nvSpPr>
          <p:cNvPr id="4" name="Slide Number Placeholder 3"/>
          <p:cNvSpPr>
            <a:spLocks noGrp="1"/>
          </p:cNvSpPr>
          <p:nvPr>
            <p:ph type="sldNum" sz="quarter" idx="5"/>
          </p:nvPr>
        </p:nvSpPr>
        <p:spPr/>
        <p:txBody>
          <a:bodyPr/>
          <a:lstStyle/>
          <a:p>
            <a:fld id="{8B1439A5-3AAD-4554-BDA7-E41DCE04BEF7}" type="slidenum">
              <a:rPr lang="en-US" smtClean="0"/>
              <a:t>45</a:t>
            </a:fld>
            <a:endParaRPr lang="en-US"/>
          </a:p>
        </p:txBody>
      </p:sp>
    </p:spTree>
    <p:extLst>
      <p:ext uri="{BB962C8B-B14F-4D97-AF65-F5344CB8AC3E}">
        <p14:creationId xmlns:p14="http://schemas.microsoft.com/office/powerpoint/2010/main" val="423251183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B98EF9-C02A-3CE4-D55E-BFE84646F5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D2FB7A2-DDA4-DAC7-806F-E0166BE517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BC8B90-CFCC-3EA6-3CED-3BA7AAE8BC7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6B12EA5D-AF2A-2526-E30E-D5FF2CFE5BD2}"/>
              </a:ext>
            </a:extLst>
          </p:cNvPr>
          <p:cNvSpPr>
            <a:spLocks noGrp="1"/>
          </p:cNvSpPr>
          <p:nvPr>
            <p:ph type="sldNum" sz="quarter" idx="5"/>
          </p:nvPr>
        </p:nvSpPr>
        <p:spPr/>
        <p:txBody>
          <a:bodyPr/>
          <a:lstStyle/>
          <a:p>
            <a:fld id="{8B1439A5-3AAD-4554-BDA7-E41DCE04BEF7}" type="slidenum">
              <a:rPr lang="en-US" smtClean="0"/>
              <a:t>46</a:t>
            </a:fld>
            <a:endParaRPr lang="en-US"/>
          </a:p>
        </p:txBody>
      </p:sp>
    </p:spTree>
    <p:extLst>
      <p:ext uri="{BB962C8B-B14F-4D97-AF65-F5344CB8AC3E}">
        <p14:creationId xmlns:p14="http://schemas.microsoft.com/office/powerpoint/2010/main" val="175878603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0FFA38-5857-726C-C7DC-65718A07313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BC72F27-D641-42BF-EFA4-31F80C73A9E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1D9364D-BC2E-968D-8168-327B47295FE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63321550-1204-F2E1-642B-D417D776FE7A}"/>
              </a:ext>
            </a:extLst>
          </p:cNvPr>
          <p:cNvSpPr>
            <a:spLocks noGrp="1"/>
          </p:cNvSpPr>
          <p:nvPr>
            <p:ph type="sldNum" sz="quarter" idx="5"/>
          </p:nvPr>
        </p:nvSpPr>
        <p:spPr/>
        <p:txBody>
          <a:bodyPr/>
          <a:lstStyle/>
          <a:p>
            <a:fld id="{8B1439A5-3AAD-4554-BDA7-E41DCE04BEF7}" type="slidenum">
              <a:rPr lang="en-US" smtClean="0"/>
              <a:t>47</a:t>
            </a:fld>
            <a:endParaRPr lang="en-US"/>
          </a:p>
        </p:txBody>
      </p:sp>
    </p:spTree>
    <p:extLst>
      <p:ext uri="{BB962C8B-B14F-4D97-AF65-F5344CB8AC3E}">
        <p14:creationId xmlns:p14="http://schemas.microsoft.com/office/powerpoint/2010/main" val="183582572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674C54-233F-87A7-7B45-546FD8A11DD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87B19F-8D21-A321-8136-E2D1E0B841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1A7B089-24C7-997F-88DF-5BF2BFFCCE3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93B11AFC-3D5A-36D0-5CDA-61259C875620}"/>
              </a:ext>
            </a:extLst>
          </p:cNvPr>
          <p:cNvSpPr>
            <a:spLocks noGrp="1"/>
          </p:cNvSpPr>
          <p:nvPr>
            <p:ph type="sldNum" sz="quarter" idx="5"/>
          </p:nvPr>
        </p:nvSpPr>
        <p:spPr/>
        <p:txBody>
          <a:bodyPr/>
          <a:lstStyle/>
          <a:p>
            <a:fld id="{8B1439A5-3AAD-4554-BDA7-E41DCE04BEF7}" type="slidenum">
              <a:rPr lang="en-US" smtClean="0"/>
              <a:t>48</a:t>
            </a:fld>
            <a:endParaRPr lang="en-US"/>
          </a:p>
        </p:txBody>
      </p:sp>
    </p:spTree>
    <p:extLst>
      <p:ext uri="{BB962C8B-B14F-4D97-AF65-F5344CB8AC3E}">
        <p14:creationId xmlns:p14="http://schemas.microsoft.com/office/powerpoint/2010/main" val="276979341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83A476-B16D-AAE4-72C5-C548C6EA7E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BAA331-E1A3-5F18-1091-63B6575DF0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3703859-4820-BAD4-DA73-B3437573958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6105DD8E-5449-866B-9FB3-E4D212CA8869}"/>
              </a:ext>
            </a:extLst>
          </p:cNvPr>
          <p:cNvSpPr>
            <a:spLocks noGrp="1"/>
          </p:cNvSpPr>
          <p:nvPr>
            <p:ph type="sldNum" sz="quarter" idx="5"/>
          </p:nvPr>
        </p:nvSpPr>
        <p:spPr/>
        <p:txBody>
          <a:bodyPr/>
          <a:lstStyle/>
          <a:p>
            <a:fld id="{8B1439A5-3AAD-4554-BDA7-E41DCE04BEF7}" type="slidenum">
              <a:rPr lang="en-US" smtClean="0"/>
              <a:t>50</a:t>
            </a:fld>
            <a:endParaRPr lang="en-US"/>
          </a:p>
        </p:txBody>
      </p:sp>
    </p:spTree>
    <p:extLst>
      <p:ext uri="{BB962C8B-B14F-4D97-AF65-F5344CB8AC3E}">
        <p14:creationId xmlns:p14="http://schemas.microsoft.com/office/powerpoint/2010/main" val="39941812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B971B1-5799-EAEB-A2C7-10138F3112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7A28D5-6996-4DFC-3FA4-11B68AAE4C6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029A2B0-B58C-2A13-B9B0-4276884AD2B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13D7731D-AF9B-D3B0-94A6-455AE8B30613}"/>
              </a:ext>
            </a:extLst>
          </p:cNvPr>
          <p:cNvSpPr>
            <a:spLocks noGrp="1"/>
          </p:cNvSpPr>
          <p:nvPr>
            <p:ph type="sldNum" sz="quarter" idx="5"/>
          </p:nvPr>
        </p:nvSpPr>
        <p:spPr/>
        <p:txBody>
          <a:bodyPr/>
          <a:lstStyle/>
          <a:p>
            <a:fld id="{8B1439A5-3AAD-4554-BDA7-E41DCE04BEF7}" type="slidenum">
              <a:rPr lang="en-US" smtClean="0"/>
              <a:t>51</a:t>
            </a:fld>
            <a:endParaRPr lang="en-US"/>
          </a:p>
        </p:txBody>
      </p:sp>
    </p:spTree>
    <p:extLst>
      <p:ext uri="{BB962C8B-B14F-4D97-AF65-F5344CB8AC3E}">
        <p14:creationId xmlns:p14="http://schemas.microsoft.com/office/powerpoint/2010/main" val="9714641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C40139-59B3-2665-CAA6-AEBE1D9EEA5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A601EFC-8CA2-EBF1-44CC-BA1B9CD7500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81828BD-AE0F-F943-1C13-5C692232FCC2}"/>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177D2B71-5259-2A67-BC45-2DEA8FD846BB}"/>
              </a:ext>
            </a:extLst>
          </p:cNvPr>
          <p:cNvSpPr>
            <a:spLocks noGrp="1"/>
          </p:cNvSpPr>
          <p:nvPr>
            <p:ph type="sldNum" sz="quarter" idx="5"/>
          </p:nvPr>
        </p:nvSpPr>
        <p:spPr/>
        <p:txBody>
          <a:bodyPr/>
          <a:lstStyle/>
          <a:p>
            <a:fld id="{8B1439A5-3AAD-4554-BDA7-E41DCE04BEF7}" type="slidenum">
              <a:rPr lang="en-US" smtClean="0"/>
              <a:t>5</a:t>
            </a:fld>
            <a:endParaRPr lang="en-US"/>
          </a:p>
        </p:txBody>
      </p:sp>
    </p:spTree>
    <p:extLst>
      <p:ext uri="{BB962C8B-B14F-4D97-AF65-F5344CB8AC3E}">
        <p14:creationId xmlns:p14="http://schemas.microsoft.com/office/powerpoint/2010/main" val="380119750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8DBEE4-24FD-9992-386D-0F0CE1FE1E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D9F35B3-DF72-0847-ECFD-A45D5EA60D6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4062725-8573-263A-827E-84844A814B1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5883DA25-66C9-80F4-05E6-AEDF669D75A3}"/>
              </a:ext>
            </a:extLst>
          </p:cNvPr>
          <p:cNvSpPr>
            <a:spLocks noGrp="1"/>
          </p:cNvSpPr>
          <p:nvPr>
            <p:ph type="sldNum" sz="quarter" idx="5"/>
          </p:nvPr>
        </p:nvSpPr>
        <p:spPr/>
        <p:txBody>
          <a:bodyPr/>
          <a:lstStyle/>
          <a:p>
            <a:fld id="{8B1439A5-3AAD-4554-BDA7-E41DCE04BEF7}" type="slidenum">
              <a:rPr lang="en-US" smtClean="0"/>
              <a:t>52</a:t>
            </a:fld>
            <a:endParaRPr lang="en-US"/>
          </a:p>
        </p:txBody>
      </p:sp>
    </p:spTree>
    <p:extLst>
      <p:ext uri="{BB962C8B-B14F-4D97-AF65-F5344CB8AC3E}">
        <p14:creationId xmlns:p14="http://schemas.microsoft.com/office/powerpoint/2010/main" val="373981313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6F78FC-81B3-E6AC-4648-BE5EF1DFEB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0CD6909-8C88-D6F2-464F-D593B4C092D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E0C2AB0-1485-6301-717C-14069CEA5CC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1568A027-48A9-2312-5481-20F4ADE331CE}"/>
              </a:ext>
            </a:extLst>
          </p:cNvPr>
          <p:cNvSpPr>
            <a:spLocks noGrp="1"/>
          </p:cNvSpPr>
          <p:nvPr>
            <p:ph type="sldNum" sz="quarter" idx="5"/>
          </p:nvPr>
        </p:nvSpPr>
        <p:spPr/>
        <p:txBody>
          <a:bodyPr/>
          <a:lstStyle/>
          <a:p>
            <a:fld id="{8B1439A5-3AAD-4554-BDA7-E41DCE04BEF7}" type="slidenum">
              <a:rPr lang="en-US" smtClean="0"/>
              <a:t>53</a:t>
            </a:fld>
            <a:endParaRPr lang="en-US"/>
          </a:p>
        </p:txBody>
      </p:sp>
    </p:spTree>
    <p:extLst>
      <p:ext uri="{BB962C8B-B14F-4D97-AF65-F5344CB8AC3E}">
        <p14:creationId xmlns:p14="http://schemas.microsoft.com/office/powerpoint/2010/main" val="382260448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3ADF30-674B-844A-18F6-BBA515E9BB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3FC4753-494B-0678-1705-643A485434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B852A3A-2C44-6732-F8D5-3D805ADF19B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1E720ABA-C285-B403-817E-37860184EC95}"/>
              </a:ext>
            </a:extLst>
          </p:cNvPr>
          <p:cNvSpPr>
            <a:spLocks noGrp="1"/>
          </p:cNvSpPr>
          <p:nvPr>
            <p:ph type="sldNum" sz="quarter" idx="5"/>
          </p:nvPr>
        </p:nvSpPr>
        <p:spPr/>
        <p:txBody>
          <a:bodyPr/>
          <a:lstStyle/>
          <a:p>
            <a:fld id="{8B1439A5-3AAD-4554-BDA7-E41DCE04BEF7}" type="slidenum">
              <a:rPr lang="en-US" smtClean="0"/>
              <a:t>54</a:t>
            </a:fld>
            <a:endParaRPr lang="en-US"/>
          </a:p>
        </p:txBody>
      </p:sp>
    </p:spTree>
    <p:extLst>
      <p:ext uri="{BB962C8B-B14F-4D97-AF65-F5344CB8AC3E}">
        <p14:creationId xmlns:p14="http://schemas.microsoft.com/office/powerpoint/2010/main" val="252319955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1439A5-3AAD-4554-BDA7-E41DCE04BEF7}" type="slidenum">
              <a:rPr lang="en-US" smtClean="0"/>
              <a:t>57</a:t>
            </a:fld>
            <a:endParaRPr lang="en-US"/>
          </a:p>
        </p:txBody>
      </p:sp>
    </p:spTree>
    <p:extLst>
      <p:ext uri="{BB962C8B-B14F-4D97-AF65-F5344CB8AC3E}">
        <p14:creationId xmlns:p14="http://schemas.microsoft.com/office/powerpoint/2010/main" val="293190321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Support caching, which is the process of storing some responses on the client or on an intermediary to improve server response time.</a:t>
            </a:r>
            <a:endParaRPr lang="en-US" dirty="0"/>
          </a:p>
        </p:txBody>
      </p:sp>
      <p:sp>
        <p:nvSpPr>
          <p:cNvPr id="4" name="Slide Number Placeholder 3"/>
          <p:cNvSpPr>
            <a:spLocks noGrp="1"/>
          </p:cNvSpPr>
          <p:nvPr>
            <p:ph type="sldNum" sz="quarter" idx="5"/>
          </p:nvPr>
        </p:nvSpPr>
        <p:spPr/>
        <p:txBody>
          <a:bodyPr/>
          <a:lstStyle/>
          <a:p>
            <a:fld id="{8B1439A5-3AAD-4554-BDA7-E41DCE04BEF7}" type="slidenum">
              <a:rPr lang="en-US" smtClean="0"/>
              <a:t>58</a:t>
            </a:fld>
            <a:endParaRPr lang="en-US"/>
          </a:p>
        </p:txBody>
      </p:sp>
    </p:spTree>
    <p:extLst>
      <p:ext uri="{BB962C8B-B14F-4D97-AF65-F5344CB8AC3E}">
        <p14:creationId xmlns:p14="http://schemas.microsoft.com/office/powerpoint/2010/main" val="424805647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85A55F-74A2-FC45-DFC6-D56D57A063F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D04A027-2C54-41EA-11A1-30E3C2C11D1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0320DB-B895-ECCE-68A9-C7031C23427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EFA46A07-F028-9283-4490-E52EAC9B7BC5}"/>
              </a:ext>
            </a:extLst>
          </p:cNvPr>
          <p:cNvSpPr>
            <a:spLocks noGrp="1"/>
          </p:cNvSpPr>
          <p:nvPr>
            <p:ph type="sldNum" sz="quarter" idx="5"/>
          </p:nvPr>
        </p:nvSpPr>
        <p:spPr/>
        <p:txBody>
          <a:bodyPr/>
          <a:lstStyle/>
          <a:p>
            <a:fld id="{8B1439A5-3AAD-4554-BDA7-E41DCE04BEF7}" type="slidenum">
              <a:rPr lang="en-US" smtClean="0"/>
              <a:t>62</a:t>
            </a:fld>
            <a:endParaRPr lang="en-US"/>
          </a:p>
        </p:txBody>
      </p:sp>
    </p:spTree>
    <p:extLst>
      <p:ext uri="{BB962C8B-B14F-4D97-AF65-F5344CB8AC3E}">
        <p14:creationId xmlns:p14="http://schemas.microsoft.com/office/powerpoint/2010/main" val="9555286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a:t>
            </a:r>
          </a:p>
        </p:txBody>
      </p:sp>
      <p:sp>
        <p:nvSpPr>
          <p:cNvPr id="4" name="Slide Number Placeholder 3"/>
          <p:cNvSpPr>
            <a:spLocks noGrp="1"/>
          </p:cNvSpPr>
          <p:nvPr>
            <p:ph type="sldNum" sz="quarter" idx="5"/>
          </p:nvPr>
        </p:nvSpPr>
        <p:spPr/>
        <p:txBody>
          <a:bodyPr/>
          <a:lstStyle/>
          <a:p>
            <a:fld id="{8B1439A5-3AAD-4554-BDA7-E41DCE04BEF7}" type="slidenum">
              <a:rPr lang="en-US" smtClean="0"/>
              <a:t>66</a:t>
            </a:fld>
            <a:endParaRPr lang="en-US"/>
          </a:p>
        </p:txBody>
      </p:sp>
    </p:spTree>
    <p:extLst>
      <p:ext uri="{BB962C8B-B14F-4D97-AF65-F5344CB8AC3E}">
        <p14:creationId xmlns:p14="http://schemas.microsoft.com/office/powerpoint/2010/main" val="376804102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p:cNvSpPr>
            <a:spLocks noGrp="1"/>
          </p:cNvSpPr>
          <p:nvPr>
            <p:ph type="sldNum" sz="quarter" idx="5"/>
          </p:nvPr>
        </p:nvSpPr>
        <p:spPr/>
        <p:txBody>
          <a:bodyPr/>
          <a:lstStyle/>
          <a:p>
            <a:fld id="{8B1439A5-3AAD-4554-BDA7-E41DCE04BEF7}" type="slidenum">
              <a:rPr lang="en-US" smtClean="0"/>
              <a:t>67</a:t>
            </a:fld>
            <a:endParaRPr lang="en-US"/>
          </a:p>
        </p:txBody>
      </p:sp>
    </p:spTree>
    <p:extLst>
      <p:ext uri="{BB962C8B-B14F-4D97-AF65-F5344CB8AC3E}">
        <p14:creationId xmlns:p14="http://schemas.microsoft.com/office/powerpoint/2010/main" val="231676663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32E386-5AF7-69F4-4796-61816E29C57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4C1A32D-9E55-0019-DF7B-2A3E14D5FDF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570DC71-B8F5-C8EE-5E44-DE10B671942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39CC0E01-60B3-F3D8-1A0A-CADD1D9E7261}"/>
              </a:ext>
            </a:extLst>
          </p:cNvPr>
          <p:cNvSpPr>
            <a:spLocks noGrp="1"/>
          </p:cNvSpPr>
          <p:nvPr>
            <p:ph type="sldNum" sz="quarter" idx="5"/>
          </p:nvPr>
        </p:nvSpPr>
        <p:spPr/>
        <p:txBody>
          <a:bodyPr/>
          <a:lstStyle/>
          <a:p>
            <a:fld id="{8B1439A5-3AAD-4554-BDA7-E41DCE04BEF7}" type="slidenum">
              <a:rPr lang="en-US" smtClean="0"/>
              <a:t>68</a:t>
            </a:fld>
            <a:endParaRPr lang="en-US"/>
          </a:p>
        </p:txBody>
      </p:sp>
    </p:spTree>
    <p:extLst>
      <p:ext uri="{BB962C8B-B14F-4D97-AF65-F5344CB8AC3E}">
        <p14:creationId xmlns:p14="http://schemas.microsoft.com/office/powerpoint/2010/main" val="191424423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HYPERSPACE: A set of ‘points’ such that, for every ordered pair of points, there is a possibly empty set of ‘paths’ from the first point to the second, and such that there is an ‘identity’ path from every point to itself. Syn: SPACE.</a:t>
            </a:r>
          </a:p>
        </p:txBody>
      </p:sp>
      <p:sp>
        <p:nvSpPr>
          <p:cNvPr id="4" name="Slide Number Placeholder 3"/>
          <p:cNvSpPr>
            <a:spLocks noGrp="1"/>
          </p:cNvSpPr>
          <p:nvPr>
            <p:ph type="sldNum" sz="quarter" idx="5"/>
          </p:nvPr>
        </p:nvSpPr>
        <p:spPr/>
        <p:txBody>
          <a:bodyPr/>
          <a:lstStyle/>
          <a:p>
            <a:fld id="{8B1439A5-3AAD-4554-BDA7-E41DCE04BEF7}" type="slidenum">
              <a:rPr lang="en-US" smtClean="0"/>
              <a:t>70</a:t>
            </a:fld>
            <a:endParaRPr lang="en-US"/>
          </a:p>
        </p:txBody>
      </p:sp>
    </p:spTree>
    <p:extLst>
      <p:ext uri="{BB962C8B-B14F-4D97-AF65-F5344CB8AC3E}">
        <p14:creationId xmlns:p14="http://schemas.microsoft.com/office/powerpoint/2010/main" val="14767943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73259E-CDFE-D659-3CC5-C9938AFC39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D899A25-33EF-D3D8-F661-A979277F651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A28435D-7131-B0F1-4B91-B5EAA0467825}"/>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EE58300E-177F-ACA0-65AF-5CB0B107ECD4}"/>
              </a:ext>
            </a:extLst>
          </p:cNvPr>
          <p:cNvSpPr>
            <a:spLocks noGrp="1"/>
          </p:cNvSpPr>
          <p:nvPr>
            <p:ph type="sldNum" sz="quarter" idx="5"/>
          </p:nvPr>
        </p:nvSpPr>
        <p:spPr/>
        <p:txBody>
          <a:bodyPr/>
          <a:lstStyle/>
          <a:p>
            <a:fld id="{8B1439A5-3AAD-4554-BDA7-E41DCE04BEF7}" type="slidenum">
              <a:rPr lang="en-US" smtClean="0"/>
              <a:t>6</a:t>
            </a:fld>
            <a:endParaRPr lang="en-US"/>
          </a:p>
        </p:txBody>
      </p:sp>
    </p:spTree>
    <p:extLst>
      <p:ext uri="{BB962C8B-B14F-4D97-AF65-F5344CB8AC3E}">
        <p14:creationId xmlns:p14="http://schemas.microsoft.com/office/powerpoint/2010/main" val="72613751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1439A5-3AAD-4554-BDA7-E41DCE04BEF7}" type="slidenum">
              <a:rPr lang="en-US" smtClean="0"/>
              <a:t>72</a:t>
            </a:fld>
            <a:endParaRPr lang="en-US"/>
          </a:p>
        </p:txBody>
      </p:sp>
    </p:spTree>
    <p:extLst>
      <p:ext uri="{BB962C8B-B14F-4D97-AF65-F5344CB8AC3E}">
        <p14:creationId xmlns:p14="http://schemas.microsoft.com/office/powerpoint/2010/main" val="19976212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A3740A-14E7-3635-471C-610687C7E6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336A1BD-E038-70C0-AC98-ADC9538F99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228994B-BF0F-1DE9-655D-CE1179B19D9D}"/>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C133A7B1-FBF1-DEA9-5FF2-C99EA39F1054}"/>
              </a:ext>
            </a:extLst>
          </p:cNvPr>
          <p:cNvSpPr>
            <a:spLocks noGrp="1"/>
          </p:cNvSpPr>
          <p:nvPr>
            <p:ph type="sldNum" sz="quarter" idx="5"/>
          </p:nvPr>
        </p:nvSpPr>
        <p:spPr/>
        <p:txBody>
          <a:bodyPr/>
          <a:lstStyle/>
          <a:p>
            <a:fld id="{8B1439A5-3AAD-4554-BDA7-E41DCE04BEF7}" type="slidenum">
              <a:rPr lang="en-US" smtClean="0"/>
              <a:t>7</a:t>
            </a:fld>
            <a:endParaRPr lang="en-US"/>
          </a:p>
        </p:txBody>
      </p:sp>
    </p:spTree>
    <p:extLst>
      <p:ext uri="{BB962C8B-B14F-4D97-AF65-F5344CB8AC3E}">
        <p14:creationId xmlns:p14="http://schemas.microsoft.com/office/powerpoint/2010/main" val="40577743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80394C-C358-D090-034E-6E32C5896D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B1C1B2-5508-69B2-524A-586F09B85B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D45FE26-D59F-AE3B-3800-AC40B186A400}"/>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34191084-3DF9-5708-FD54-687FF071F27A}"/>
              </a:ext>
            </a:extLst>
          </p:cNvPr>
          <p:cNvSpPr>
            <a:spLocks noGrp="1"/>
          </p:cNvSpPr>
          <p:nvPr>
            <p:ph type="sldNum" sz="quarter" idx="5"/>
          </p:nvPr>
        </p:nvSpPr>
        <p:spPr/>
        <p:txBody>
          <a:bodyPr/>
          <a:lstStyle/>
          <a:p>
            <a:fld id="{8B1439A5-3AAD-4554-BDA7-E41DCE04BEF7}" type="slidenum">
              <a:rPr lang="en-US" smtClean="0"/>
              <a:t>8</a:t>
            </a:fld>
            <a:endParaRPr lang="en-US"/>
          </a:p>
        </p:txBody>
      </p:sp>
    </p:spTree>
    <p:extLst>
      <p:ext uri="{BB962C8B-B14F-4D97-AF65-F5344CB8AC3E}">
        <p14:creationId xmlns:p14="http://schemas.microsoft.com/office/powerpoint/2010/main" val="1483265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E7FE00-AC46-4B9B-9AA7-052A44D745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86B314-1CFE-AEA8-15D2-3B6F1CC2DE1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2E2B67D-05CD-CDB7-33F0-F6E1C18C556F}"/>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0BB2DD13-B287-35A6-782A-8A388FAD41BE}"/>
              </a:ext>
            </a:extLst>
          </p:cNvPr>
          <p:cNvSpPr>
            <a:spLocks noGrp="1"/>
          </p:cNvSpPr>
          <p:nvPr>
            <p:ph type="sldNum" sz="quarter" idx="5"/>
          </p:nvPr>
        </p:nvSpPr>
        <p:spPr/>
        <p:txBody>
          <a:bodyPr/>
          <a:lstStyle/>
          <a:p>
            <a:fld id="{8B1439A5-3AAD-4554-BDA7-E41DCE04BEF7}" type="slidenum">
              <a:rPr lang="en-US" smtClean="0"/>
              <a:t>9</a:t>
            </a:fld>
            <a:endParaRPr lang="en-US"/>
          </a:p>
        </p:txBody>
      </p:sp>
    </p:spTree>
    <p:extLst>
      <p:ext uri="{BB962C8B-B14F-4D97-AF65-F5344CB8AC3E}">
        <p14:creationId xmlns:p14="http://schemas.microsoft.com/office/powerpoint/2010/main" val="13246961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ABDB2-E76A-0B47-05DB-1234D98EB1C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C84418-6751-58AF-6B49-DAA6CF45016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E1ED3B-350D-4824-DBA7-0577C531CF98}"/>
              </a:ext>
            </a:extLst>
          </p:cNvPr>
          <p:cNvSpPr>
            <a:spLocks noGrp="1"/>
          </p:cNvSpPr>
          <p:nvPr>
            <p:ph type="dt" sz="half" idx="10"/>
          </p:nvPr>
        </p:nvSpPr>
        <p:spPr/>
        <p:txBody>
          <a:bodyPr/>
          <a:lstStyle/>
          <a:p>
            <a:fld id="{CC38546D-F4C8-4179-84CA-43FF6823A6ED}" type="datetimeFigureOut">
              <a:rPr lang="en-US" smtClean="0"/>
              <a:t>3/27/2025</a:t>
            </a:fld>
            <a:endParaRPr lang="en-US"/>
          </a:p>
        </p:txBody>
      </p:sp>
      <p:sp>
        <p:nvSpPr>
          <p:cNvPr id="5" name="Footer Placeholder 4">
            <a:extLst>
              <a:ext uri="{FF2B5EF4-FFF2-40B4-BE49-F238E27FC236}">
                <a16:creationId xmlns:a16="http://schemas.microsoft.com/office/drawing/2014/main" id="{AD938631-09E7-75C9-7D3F-6BE4024623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BCD7CD-FE86-29AB-CA38-6380E9A947CC}"/>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2190533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F1137-842F-5331-F5E1-872EBE5221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5FB7AAC-B725-48F9-AB02-01CBEAB735F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58F5FB-F039-CA0D-93A3-4D39A6BE0E88}"/>
              </a:ext>
            </a:extLst>
          </p:cNvPr>
          <p:cNvSpPr>
            <a:spLocks noGrp="1"/>
          </p:cNvSpPr>
          <p:nvPr>
            <p:ph type="dt" sz="half" idx="10"/>
          </p:nvPr>
        </p:nvSpPr>
        <p:spPr/>
        <p:txBody>
          <a:bodyPr/>
          <a:lstStyle/>
          <a:p>
            <a:fld id="{CC38546D-F4C8-4179-84CA-43FF6823A6ED}" type="datetimeFigureOut">
              <a:rPr lang="en-US" smtClean="0"/>
              <a:t>3/27/2025</a:t>
            </a:fld>
            <a:endParaRPr lang="en-US"/>
          </a:p>
        </p:txBody>
      </p:sp>
      <p:sp>
        <p:nvSpPr>
          <p:cNvPr id="5" name="Footer Placeholder 4">
            <a:extLst>
              <a:ext uri="{FF2B5EF4-FFF2-40B4-BE49-F238E27FC236}">
                <a16:creationId xmlns:a16="http://schemas.microsoft.com/office/drawing/2014/main" id="{49D3C3CB-09E5-6663-7C67-FFF3D75F11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D590DA-D533-BCA4-2FFB-525AC0B33D12}"/>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3889152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55CB05-26D4-34FC-8E86-3E1D7E749BC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7CF5CD2-F7BE-3FA7-0E91-BFF215C2F74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22E5EA-2B06-5D54-509C-2F734D1CED96}"/>
              </a:ext>
            </a:extLst>
          </p:cNvPr>
          <p:cNvSpPr>
            <a:spLocks noGrp="1"/>
          </p:cNvSpPr>
          <p:nvPr>
            <p:ph type="dt" sz="half" idx="10"/>
          </p:nvPr>
        </p:nvSpPr>
        <p:spPr/>
        <p:txBody>
          <a:bodyPr/>
          <a:lstStyle/>
          <a:p>
            <a:fld id="{CC38546D-F4C8-4179-84CA-43FF6823A6ED}" type="datetimeFigureOut">
              <a:rPr lang="en-US" smtClean="0"/>
              <a:t>3/27/2025</a:t>
            </a:fld>
            <a:endParaRPr lang="en-US"/>
          </a:p>
        </p:txBody>
      </p:sp>
      <p:sp>
        <p:nvSpPr>
          <p:cNvPr id="5" name="Footer Placeholder 4">
            <a:extLst>
              <a:ext uri="{FF2B5EF4-FFF2-40B4-BE49-F238E27FC236}">
                <a16:creationId xmlns:a16="http://schemas.microsoft.com/office/drawing/2014/main" id="{7CACA1AF-6B93-A550-B8CA-CC671031A9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3E1239-4D24-92AF-3C43-19D0FCAA44C7}"/>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17864256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EE30C-5D28-8990-D6E7-1B13E5E50FF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3ED47B-ED4A-2413-AA0E-A2C418520D0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F3C1AD-3DEA-2B00-23B8-75812200033E}"/>
              </a:ext>
            </a:extLst>
          </p:cNvPr>
          <p:cNvSpPr>
            <a:spLocks noGrp="1"/>
          </p:cNvSpPr>
          <p:nvPr>
            <p:ph type="dt" sz="half" idx="10"/>
          </p:nvPr>
        </p:nvSpPr>
        <p:spPr/>
        <p:txBody>
          <a:bodyPr/>
          <a:lstStyle/>
          <a:p>
            <a:fld id="{CC38546D-F4C8-4179-84CA-43FF6823A6ED}" type="datetimeFigureOut">
              <a:rPr lang="en-US" smtClean="0"/>
              <a:t>3/27/2025</a:t>
            </a:fld>
            <a:endParaRPr lang="en-US"/>
          </a:p>
        </p:txBody>
      </p:sp>
      <p:sp>
        <p:nvSpPr>
          <p:cNvPr id="5" name="Footer Placeholder 4">
            <a:extLst>
              <a:ext uri="{FF2B5EF4-FFF2-40B4-BE49-F238E27FC236}">
                <a16:creationId xmlns:a16="http://schemas.microsoft.com/office/drawing/2014/main" id="{A852A3D7-AB3D-05F6-4B72-6D518505E8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A00B32-A65A-A417-AF08-618E2DDF5990}"/>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4962687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5285A-FF4E-2139-6A2D-91CBB33BE2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CF61627-694E-A3AA-EAE9-0B341ADAE85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67B10A7-49E7-DD79-0353-E693569FFBDE}"/>
              </a:ext>
            </a:extLst>
          </p:cNvPr>
          <p:cNvSpPr>
            <a:spLocks noGrp="1"/>
          </p:cNvSpPr>
          <p:nvPr>
            <p:ph type="dt" sz="half" idx="10"/>
          </p:nvPr>
        </p:nvSpPr>
        <p:spPr/>
        <p:txBody>
          <a:bodyPr/>
          <a:lstStyle/>
          <a:p>
            <a:fld id="{CC38546D-F4C8-4179-84CA-43FF6823A6ED}" type="datetimeFigureOut">
              <a:rPr lang="en-US" smtClean="0"/>
              <a:t>3/27/2025</a:t>
            </a:fld>
            <a:endParaRPr lang="en-US"/>
          </a:p>
        </p:txBody>
      </p:sp>
      <p:sp>
        <p:nvSpPr>
          <p:cNvPr id="5" name="Footer Placeholder 4">
            <a:extLst>
              <a:ext uri="{FF2B5EF4-FFF2-40B4-BE49-F238E27FC236}">
                <a16:creationId xmlns:a16="http://schemas.microsoft.com/office/drawing/2014/main" id="{F8B0D2C2-0BAD-9625-0931-6C2B7E7F76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E79F0C-8A0D-DDFE-9B0B-91B9C0EE3F82}"/>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36495666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5D6C4-31C1-2480-3CEA-2E6FAB73D4B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295125-508A-28B8-F1BA-5409FF14B33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ADDF92-7ADF-6480-6BF5-831C597AD28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F9C75A-3A65-DB6C-99B9-987D0457D84F}"/>
              </a:ext>
            </a:extLst>
          </p:cNvPr>
          <p:cNvSpPr>
            <a:spLocks noGrp="1"/>
          </p:cNvSpPr>
          <p:nvPr>
            <p:ph type="dt" sz="half" idx="10"/>
          </p:nvPr>
        </p:nvSpPr>
        <p:spPr/>
        <p:txBody>
          <a:bodyPr/>
          <a:lstStyle/>
          <a:p>
            <a:fld id="{CC38546D-F4C8-4179-84CA-43FF6823A6ED}" type="datetimeFigureOut">
              <a:rPr lang="en-US" smtClean="0"/>
              <a:t>3/27/2025</a:t>
            </a:fld>
            <a:endParaRPr lang="en-US"/>
          </a:p>
        </p:txBody>
      </p:sp>
      <p:sp>
        <p:nvSpPr>
          <p:cNvPr id="6" name="Footer Placeholder 5">
            <a:extLst>
              <a:ext uri="{FF2B5EF4-FFF2-40B4-BE49-F238E27FC236}">
                <a16:creationId xmlns:a16="http://schemas.microsoft.com/office/drawing/2014/main" id="{FB1BC63E-8C4D-D588-DB9D-B22C561D50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AC3643-2A53-D9AE-9F56-972F486B93AC}"/>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18286331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C7A66-ABC3-2D65-1E90-934D0655D66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6264A01-8315-A7C6-EF60-90CD72EA0DF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D997238-F35C-F59C-FC1E-CDD5ED98C13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22B8867-038B-C408-DCAC-5699CDBB01F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33854E9-5F68-7969-5A44-C2449563204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100606E-2F99-5AFF-DA21-6CA2B828AA7D}"/>
              </a:ext>
            </a:extLst>
          </p:cNvPr>
          <p:cNvSpPr>
            <a:spLocks noGrp="1"/>
          </p:cNvSpPr>
          <p:nvPr>
            <p:ph type="dt" sz="half" idx="10"/>
          </p:nvPr>
        </p:nvSpPr>
        <p:spPr/>
        <p:txBody>
          <a:bodyPr/>
          <a:lstStyle/>
          <a:p>
            <a:fld id="{CC38546D-F4C8-4179-84CA-43FF6823A6ED}" type="datetimeFigureOut">
              <a:rPr lang="en-US" smtClean="0"/>
              <a:t>3/27/2025</a:t>
            </a:fld>
            <a:endParaRPr lang="en-US"/>
          </a:p>
        </p:txBody>
      </p:sp>
      <p:sp>
        <p:nvSpPr>
          <p:cNvPr id="8" name="Footer Placeholder 7">
            <a:extLst>
              <a:ext uri="{FF2B5EF4-FFF2-40B4-BE49-F238E27FC236}">
                <a16:creationId xmlns:a16="http://schemas.microsoft.com/office/drawing/2014/main" id="{92ACD58A-F324-F659-59FE-555CD17EBB0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A487D85-D1C3-F913-9C60-C93F8CBFEAF5}"/>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14387566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A15C1-2855-6A1E-1808-CAA7C1AAEB6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CB10CC9-E010-1896-B72A-1DF8228ACF3F}"/>
              </a:ext>
            </a:extLst>
          </p:cNvPr>
          <p:cNvSpPr>
            <a:spLocks noGrp="1"/>
          </p:cNvSpPr>
          <p:nvPr>
            <p:ph type="dt" sz="half" idx="10"/>
          </p:nvPr>
        </p:nvSpPr>
        <p:spPr/>
        <p:txBody>
          <a:bodyPr/>
          <a:lstStyle/>
          <a:p>
            <a:fld id="{CC38546D-F4C8-4179-84CA-43FF6823A6ED}" type="datetimeFigureOut">
              <a:rPr lang="en-US" smtClean="0"/>
              <a:t>3/27/2025</a:t>
            </a:fld>
            <a:endParaRPr lang="en-US"/>
          </a:p>
        </p:txBody>
      </p:sp>
      <p:sp>
        <p:nvSpPr>
          <p:cNvPr id="4" name="Footer Placeholder 3">
            <a:extLst>
              <a:ext uri="{FF2B5EF4-FFF2-40B4-BE49-F238E27FC236}">
                <a16:creationId xmlns:a16="http://schemas.microsoft.com/office/drawing/2014/main" id="{8CDF6FF4-F53C-BABE-974C-BA403EB4CC4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779DE35-B061-30D0-E705-0C0C24C7ED93}"/>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33325257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67CAA71-28E7-59C7-8A3A-CDD00E029788}"/>
              </a:ext>
            </a:extLst>
          </p:cNvPr>
          <p:cNvSpPr>
            <a:spLocks noGrp="1"/>
          </p:cNvSpPr>
          <p:nvPr>
            <p:ph type="dt" sz="half" idx="10"/>
          </p:nvPr>
        </p:nvSpPr>
        <p:spPr/>
        <p:txBody>
          <a:bodyPr/>
          <a:lstStyle/>
          <a:p>
            <a:fld id="{CC38546D-F4C8-4179-84CA-43FF6823A6ED}" type="datetimeFigureOut">
              <a:rPr lang="en-US" smtClean="0"/>
              <a:t>3/27/2025</a:t>
            </a:fld>
            <a:endParaRPr lang="en-US"/>
          </a:p>
        </p:txBody>
      </p:sp>
      <p:sp>
        <p:nvSpPr>
          <p:cNvPr id="3" name="Footer Placeholder 2">
            <a:extLst>
              <a:ext uri="{FF2B5EF4-FFF2-40B4-BE49-F238E27FC236}">
                <a16:creationId xmlns:a16="http://schemas.microsoft.com/office/drawing/2014/main" id="{2B9DC00A-6F03-E353-92C4-ED8A1108C34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B37A420-F2A7-8492-8EC9-54E631520518}"/>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2797394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2F5D5C-B0C7-7FBB-4243-64103174BB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8E5953-6A1F-AD83-E1D3-7EC61C8BC0D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BF15F17-83D9-8AB4-CEDB-5945503ACC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E79437-3A0A-7F22-EB0C-1E88D4361846}"/>
              </a:ext>
            </a:extLst>
          </p:cNvPr>
          <p:cNvSpPr>
            <a:spLocks noGrp="1"/>
          </p:cNvSpPr>
          <p:nvPr>
            <p:ph type="dt" sz="half" idx="10"/>
          </p:nvPr>
        </p:nvSpPr>
        <p:spPr/>
        <p:txBody>
          <a:bodyPr/>
          <a:lstStyle/>
          <a:p>
            <a:fld id="{CC38546D-F4C8-4179-84CA-43FF6823A6ED}" type="datetimeFigureOut">
              <a:rPr lang="en-US" smtClean="0"/>
              <a:t>3/27/2025</a:t>
            </a:fld>
            <a:endParaRPr lang="en-US"/>
          </a:p>
        </p:txBody>
      </p:sp>
      <p:sp>
        <p:nvSpPr>
          <p:cNvPr id="6" name="Footer Placeholder 5">
            <a:extLst>
              <a:ext uri="{FF2B5EF4-FFF2-40B4-BE49-F238E27FC236}">
                <a16:creationId xmlns:a16="http://schemas.microsoft.com/office/drawing/2014/main" id="{FC8BABC5-5217-60E0-DDE7-34D1F6ACF5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AD6BBD-CEA6-A01D-7FB1-66E74CB46A88}"/>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12756526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2A446-3BF1-1531-F55B-83F8B00A5F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FC49F87-3DF0-9E5A-5BFD-D65860819E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AE658BB-CE34-FF50-3A50-BE983E8A65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57A821-3FD0-6AC8-7F2B-D4EC386F428B}"/>
              </a:ext>
            </a:extLst>
          </p:cNvPr>
          <p:cNvSpPr>
            <a:spLocks noGrp="1"/>
          </p:cNvSpPr>
          <p:nvPr>
            <p:ph type="dt" sz="half" idx="10"/>
          </p:nvPr>
        </p:nvSpPr>
        <p:spPr/>
        <p:txBody>
          <a:bodyPr/>
          <a:lstStyle/>
          <a:p>
            <a:fld id="{CC38546D-F4C8-4179-84CA-43FF6823A6ED}" type="datetimeFigureOut">
              <a:rPr lang="en-US" smtClean="0"/>
              <a:t>3/27/2025</a:t>
            </a:fld>
            <a:endParaRPr lang="en-US"/>
          </a:p>
        </p:txBody>
      </p:sp>
      <p:sp>
        <p:nvSpPr>
          <p:cNvPr id="6" name="Footer Placeholder 5">
            <a:extLst>
              <a:ext uri="{FF2B5EF4-FFF2-40B4-BE49-F238E27FC236}">
                <a16:creationId xmlns:a16="http://schemas.microsoft.com/office/drawing/2014/main" id="{F522F619-8CA2-ADC4-2D6B-2657CC973A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1D7186-3219-1518-C5A3-1622CA898F8E}"/>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25581813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A5B6C6-F68C-C95D-5761-713CDFD05E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9560951-F62A-955E-B638-A0926AF0C2E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8F50F4-A9AA-8028-5292-DA9525C5D3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C38546D-F4C8-4179-84CA-43FF6823A6ED}" type="datetimeFigureOut">
              <a:rPr lang="en-US" smtClean="0"/>
              <a:t>3/27/2025</a:t>
            </a:fld>
            <a:endParaRPr lang="en-US"/>
          </a:p>
        </p:txBody>
      </p:sp>
      <p:sp>
        <p:nvSpPr>
          <p:cNvPr id="5" name="Footer Placeholder 4">
            <a:extLst>
              <a:ext uri="{FF2B5EF4-FFF2-40B4-BE49-F238E27FC236}">
                <a16:creationId xmlns:a16="http://schemas.microsoft.com/office/drawing/2014/main" id="{1CFB68CD-E0D7-4C70-8978-005275AEC94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482DB50-8CA1-63DB-A261-48EBEE0CC22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D81AC3A-5152-4D29-983E-37EDB020BA21}" type="slidenum">
              <a:rPr lang="en-US" smtClean="0"/>
              <a:t>‹#›</a:t>
            </a:fld>
            <a:endParaRPr lang="en-US"/>
          </a:p>
        </p:txBody>
      </p:sp>
    </p:spTree>
    <p:extLst>
      <p:ext uri="{BB962C8B-B14F-4D97-AF65-F5344CB8AC3E}">
        <p14:creationId xmlns:p14="http://schemas.microsoft.com/office/powerpoint/2010/main" val="3825836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7.sv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3.png"/><Relationship Id="rId7" Type="http://schemas.openxmlformats.org/officeDocument/2006/relationships/image" Target="../media/image22.sv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svg"/><Relationship Id="rId4" Type="http://schemas.openxmlformats.org/officeDocument/2006/relationships/image" Target="../media/image19.png"/><Relationship Id="rId9" Type="http://schemas.openxmlformats.org/officeDocument/2006/relationships/image" Target="../media/image24.svg"/></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8" Type="http://schemas.openxmlformats.org/officeDocument/2006/relationships/image" Target="../media/image33.png"/><Relationship Id="rId13" Type="http://schemas.openxmlformats.org/officeDocument/2006/relationships/image" Target="../media/image38.svg"/><Relationship Id="rId3" Type="http://schemas.openxmlformats.org/officeDocument/2006/relationships/image" Target="../media/image3.png"/><Relationship Id="rId7" Type="http://schemas.openxmlformats.org/officeDocument/2006/relationships/image" Target="../media/image32.svg"/><Relationship Id="rId12" Type="http://schemas.openxmlformats.org/officeDocument/2006/relationships/image" Target="../media/image37.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31.png"/><Relationship Id="rId11" Type="http://schemas.openxmlformats.org/officeDocument/2006/relationships/image" Target="../media/image36.svg"/><Relationship Id="rId5" Type="http://schemas.openxmlformats.org/officeDocument/2006/relationships/image" Target="../media/image30.svg"/><Relationship Id="rId10" Type="http://schemas.openxmlformats.org/officeDocument/2006/relationships/image" Target="../media/image35.png"/><Relationship Id="rId4" Type="http://schemas.openxmlformats.org/officeDocument/2006/relationships/image" Target="../media/image29.png"/><Relationship Id="rId9" Type="http://schemas.openxmlformats.org/officeDocument/2006/relationships/image" Target="../media/image34.sv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40.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2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48.png"/><Relationship Id="rId4" Type="http://schemas.openxmlformats.org/officeDocument/2006/relationships/image" Target="../media/image47.png"/></Relationships>
</file>

<file path=ppt/slides/_rels/slide3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50.png"/></Relationships>
</file>

<file path=ppt/slides/_rels/slide3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image" Target="../media/image53.png"/><Relationship Id="rId5" Type="http://schemas.openxmlformats.org/officeDocument/2006/relationships/image" Target="../media/image52.png"/><Relationship Id="rId4" Type="http://schemas.openxmlformats.org/officeDocument/2006/relationships/image" Target="../media/image3.png"/></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2.xml"/><Relationship Id="rId5" Type="http://schemas.openxmlformats.org/officeDocument/2006/relationships/image" Target="../media/image56.svg"/><Relationship Id="rId4" Type="http://schemas.openxmlformats.org/officeDocument/2006/relationships/image" Target="../media/image55.png"/></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7.svg"/><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hyperlink" Target="https://digital-twin-interoperability.github.io/hsml-schema-context/hsml.jsonld" TargetMode="External"/></Relationships>
</file>

<file path=ppt/slides/_rels/slide46.xml.rels><?xml version="1.0" encoding="UTF-8" standalone="yes"?>
<Relationships xmlns="http://schemas.openxmlformats.org/package/2006/relationships"><Relationship Id="rId8" Type="http://schemas.openxmlformats.org/officeDocument/2006/relationships/image" Target="../media/image33.png"/><Relationship Id="rId13" Type="http://schemas.openxmlformats.org/officeDocument/2006/relationships/image" Target="../media/image38.svg"/><Relationship Id="rId3" Type="http://schemas.openxmlformats.org/officeDocument/2006/relationships/image" Target="../media/image3.png"/><Relationship Id="rId7" Type="http://schemas.openxmlformats.org/officeDocument/2006/relationships/image" Target="../media/image32.svg"/><Relationship Id="rId12" Type="http://schemas.openxmlformats.org/officeDocument/2006/relationships/image" Target="../media/image37.png"/><Relationship Id="rId2" Type="http://schemas.openxmlformats.org/officeDocument/2006/relationships/notesSlide" Target="../notesSlides/notesSlide45.xml"/><Relationship Id="rId1" Type="http://schemas.openxmlformats.org/officeDocument/2006/relationships/slideLayout" Target="../slideLayouts/slideLayout2.xml"/><Relationship Id="rId6" Type="http://schemas.openxmlformats.org/officeDocument/2006/relationships/image" Target="../media/image31.png"/><Relationship Id="rId11" Type="http://schemas.openxmlformats.org/officeDocument/2006/relationships/image" Target="../media/image36.svg"/><Relationship Id="rId5" Type="http://schemas.openxmlformats.org/officeDocument/2006/relationships/image" Target="../media/image30.svg"/><Relationship Id="rId10" Type="http://schemas.openxmlformats.org/officeDocument/2006/relationships/image" Target="../media/image35.png"/><Relationship Id="rId4" Type="http://schemas.openxmlformats.org/officeDocument/2006/relationships/image" Target="../media/image29.png"/><Relationship Id="rId9" Type="http://schemas.openxmlformats.org/officeDocument/2006/relationships/image" Target="../media/image34.svg"/></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8" Type="http://schemas.openxmlformats.org/officeDocument/2006/relationships/image" Target="../media/image33.png"/><Relationship Id="rId13" Type="http://schemas.openxmlformats.org/officeDocument/2006/relationships/image" Target="../media/image58.png"/><Relationship Id="rId3" Type="http://schemas.openxmlformats.org/officeDocument/2006/relationships/image" Target="../media/image3.png"/><Relationship Id="rId7" Type="http://schemas.openxmlformats.org/officeDocument/2006/relationships/image" Target="../media/image32.svg"/><Relationship Id="rId12" Type="http://schemas.openxmlformats.org/officeDocument/2006/relationships/image" Target="../media/image57.png"/><Relationship Id="rId2" Type="http://schemas.openxmlformats.org/officeDocument/2006/relationships/notesSlide" Target="../notesSlides/notesSlide47.xml"/><Relationship Id="rId1" Type="http://schemas.openxmlformats.org/officeDocument/2006/relationships/slideLayout" Target="../slideLayouts/slideLayout2.xml"/><Relationship Id="rId6" Type="http://schemas.openxmlformats.org/officeDocument/2006/relationships/image" Target="../media/image31.png"/><Relationship Id="rId11" Type="http://schemas.openxmlformats.org/officeDocument/2006/relationships/image" Target="../media/image36.svg"/><Relationship Id="rId5" Type="http://schemas.openxmlformats.org/officeDocument/2006/relationships/image" Target="../media/image38.svg"/><Relationship Id="rId10" Type="http://schemas.openxmlformats.org/officeDocument/2006/relationships/image" Target="../media/image35.png"/><Relationship Id="rId4" Type="http://schemas.openxmlformats.org/officeDocument/2006/relationships/image" Target="../media/image37.png"/><Relationship Id="rId9" Type="http://schemas.openxmlformats.org/officeDocument/2006/relationships/image" Target="../media/image34.svg"/><Relationship Id="rId14" Type="http://schemas.openxmlformats.org/officeDocument/2006/relationships/image" Target="../media/image59.svg"/></Relationships>
</file>

<file path=ppt/slides/_rels/slide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hyperlink" Target="https://www.dropbox.com/scl/fi/fxyex9ndqp05316jyfexn/hsml.jsonld?rlkey=tmsoqgidjcfe4f4oa736tisfr&amp;st=otxp4cck&amp;dl=1" TargetMode="External"/></Relationships>
</file>

<file path=ppt/slides/_rels/slide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60.png"/></Relationships>
</file>

<file path=ppt/slides/_rels/slide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8" Type="http://schemas.openxmlformats.org/officeDocument/2006/relationships/image" Target="../media/image36.svg"/><Relationship Id="rId3" Type="http://schemas.openxmlformats.org/officeDocument/2006/relationships/image" Target="../media/image37.png"/><Relationship Id="rId7"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34.svg"/><Relationship Id="rId5" Type="http://schemas.openxmlformats.org/officeDocument/2006/relationships/image" Target="../media/image33.png"/><Relationship Id="rId4" Type="http://schemas.openxmlformats.org/officeDocument/2006/relationships/image" Target="../media/image38.svg"/><Relationship Id="rId9" Type="http://schemas.openxmlformats.org/officeDocument/2006/relationships/image" Target="../media/image61.png"/></Relationships>
</file>

<file path=ppt/slides/_rels/slide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4.xml"/><Relationship Id="rId1" Type="http://schemas.openxmlformats.org/officeDocument/2006/relationships/slideLayout" Target="../slideLayouts/slideLayout2.xml"/><Relationship Id="rId5" Type="http://schemas.openxmlformats.org/officeDocument/2006/relationships/image" Target="../media/image63.svg"/><Relationship Id="rId4" Type="http://schemas.openxmlformats.org/officeDocument/2006/relationships/image" Target="../media/image62.png"/></Relationships>
</file>

<file path=ppt/slides/_rels/slide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6.xml"/><Relationship Id="rId1" Type="http://schemas.openxmlformats.org/officeDocument/2006/relationships/slideLayout" Target="../slideLayouts/slideLayout2.xml"/><Relationship Id="rId6" Type="http://schemas.openxmlformats.org/officeDocument/2006/relationships/image" Target="../media/image65.png"/><Relationship Id="rId5" Type="http://schemas.openxmlformats.org/officeDocument/2006/relationships/image" Target="../media/image64.png"/><Relationship Id="rId4" Type="http://schemas.openxmlformats.org/officeDocument/2006/relationships/hyperlink" Target="https://www.w3.org/TR/did-core/" TargetMode="External"/></Relationships>
</file>

<file path=ppt/slides/_rels/slide6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7.xml"/><Relationship Id="rId1" Type="http://schemas.openxmlformats.org/officeDocument/2006/relationships/slideLayout" Target="../slideLayouts/slideLayout2.xml"/><Relationship Id="rId4" Type="http://schemas.openxmlformats.org/officeDocument/2006/relationships/image" Target="../media/image64.png"/></Relationships>
</file>

<file path=ppt/slides/_rels/slide6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image" Target="../media/image67.jpe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kv"/><Relationship Id="rId1" Type="http://schemas.microsoft.com/office/2007/relationships/media" Target="../media/media1.mkv"/><Relationship Id="rId6" Type="http://schemas.openxmlformats.org/officeDocument/2006/relationships/image" Target="../media/image11.png"/><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NASA: There may be more water on surface of Moon than previously thought -  Cheyenne, WY Cap City News">
            <a:extLst>
              <a:ext uri="{FF2B5EF4-FFF2-40B4-BE49-F238E27FC236}">
                <a16:creationId xmlns:a16="http://schemas.microsoft.com/office/drawing/2014/main" id="{A7EAF17E-D311-44B0-2A2F-8F6C910A6F4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910" r="13728" b="17793"/>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C4F746A-6AB4-7796-B064-C46CBEC15259}"/>
              </a:ext>
            </a:extLst>
          </p:cNvPr>
          <p:cNvSpPr>
            <a:spLocks noGrp="1"/>
          </p:cNvSpPr>
          <p:nvPr>
            <p:ph type="ctrTitle"/>
          </p:nvPr>
        </p:nvSpPr>
        <p:spPr>
          <a:xfrm>
            <a:off x="1523999" y="1860271"/>
            <a:ext cx="9144000" cy="2100245"/>
          </a:xfrm>
        </p:spPr>
        <p:txBody>
          <a:bodyPr/>
          <a:lstStyle/>
          <a:p>
            <a:r>
              <a:rPr lang="en-US" b="1" dirty="0">
                <a:solidFill>
                  <a:schemeClr val="bg1"/>
                </a:solidFill>
                <a:ea typeface="Segoe UI Black" panose="020B0A02040204020203" pitchFamily="34" charset="0"/>
              </a:rPr>
              <a:t>HSML Schema Updates</a:t>
            </a:r>
            <a:br>
              <a:rPr lang="en-US" b="1" dirty="0">
                <a:solidFill>
                  <a:schemeClr val="bg1"/>
                </a:solidFill>
                <a:ea typeface="Segoe UI Black" panose="020B0A02040204020203" pitchFamily="34" charset="0"/>
              </a:rPr>
            </a:br>
            <a:endParaRPr lang="en-US" b="1" dirty="0">
              <a:solidFill>
                <a:schemeClr val="bg1"/>
              </a:solidFill>
              <a:ea typeface="Segoe UI Black" panose="020B0A02040204020203" pitchFamily="34" charset="0"/>
            </a:endParaRPr>
          </a:p>
        </p:txBody>
      </p:sp>
      <p:sp>
        <p:nvSpPr>
          <p:cNvPr id="3" name="Subtitle 2">
            <a:extLst>
              <a:ext uri="{FF2B5EF4-FFF2-40B4-BE49-F238E27FC236}">
                <a16:creationId xmlns:a16="http://schemas.microsoft.com/office/drawing/2014/main" id="{2B571E81-BFC0-A108-3EE4-2183025540FD}"/>
              </a:ext>
            </a:extLst>
          </p:cNvPr>
          <p:cNvSpPr>
            <a:spLocks noGrp="1"/>
          </p:cNvSpPr>
          <p:nvPr>
            <p:ph type="subTitle" idx="1"/>
          </p:nvPr>
        </p:nvSpPr>
        <p:spPr>
          <a:xfrm>
            <a:off x="1523999" y="3559627"/>
            <a:ext cx="9144000" cy="1974641"/>
          </a:xfrm>
        </p:spPr>
        <p:txBody>
          <a:bodyPr/>
          <a:lstStyle/>
          <a:p>
            <a:endParaRPr lang="en-US" dirty="0"/>
          </a:p>
          <a:p>
            <a:r>
              <a:rPr lang="en-US" b="1" dirty="0">
                <a:solidFill>
                  <a:schemeClr val="bg1"/>
                </a:solidFill>
              </a:rPr>
              <a:t>Registration, Authentication &amp; Authorization</a:t>
            </a:r>
          </a:p>
        </p:txBody>
      </p:sp>
      <p:pic>
        <p:nvPicPr>
          <p:cNvPr id="4" name="Picture 3">
            <a:extLst>
              <a:ext uri="{FF2B5EF4-FFF2-40B4-BE49-F238E27FC236}">
                <a16:creationId xmlns:a16="http://schemas.microsoft.com/office/drawing/2014/main" id="{FC1EE69D-ADE8-DB20-2F8E-845D6632891F}"/>
              </a:ext>
            </a:extLst>
          </p:cNvPr>
          <p:cNvPicPr>
            <a:picLocks noChangeAspect="1"/>
          </p:cNvPicPr>
          <p:nvPr/>
        </p:nvPicPr>
        <p:blipFill>
          <a:blip r:embed="rId4"/>
          <a:stretch>
            <a:fillRect/>
          </a:stretch>
        </p:blipFill>
        <p:spPr>
          <a:xfrm>
            <a:off x="5203371" y="580668"/>
            <a:ext cx="1992086" cy="896439"/>
          </a:xfrm>
          <a:prstGeom prst="rect">
            <a:avLst/>
          </a:prstGeom>
        </p:spPr>
      </p:pic>
      <p:sp>
        <p:nvSpPr>
          <p:cNvPr id="5" name="TextBox 4">
            <a:extLst>
              <a:ext uri="{FF2B5EF4-FFF2-40B4-BE49-F238E27FC236}">
                <a16:creationId xmlns:a16="http://schemas.microsoft.com/office/drawing/2014/main" id="{933CDEDD-0AD5-3176-AD1F-20D9280387F5}"/>
              </a:ext>
            </a:extLst>
          </p:cNvPr>
          <p:cNvSpPr txBox="1"/>
          <p:nvPr/>
        </p:nvSpPr>
        <p:spPr>
          <a:xfrm>
            <a:off x="9798776" y="6121902"/>
            <a:ext cx="1894114" cy="369332"/>
          </a:xfrm>
          <a:prstGeom prst="rect">
            <a:avLst/>
          </a:prstGeom>
          <a:noFill/>
        </p:spPr>
        <p:txBody>
          <a:bodyPr wrap="square" rtlCol="0">
            <a:spAutoFit/>
          </a:bodyPr>
          <a:lstStyle/>
          <a:p>
            <a:pPr algn="r"/>
            <a:r>
              <a:rPr lang="en-US" dirty="0">
                <a:solidFill>
                  <a:schemeClr val="bg1"/>
                </a:solidFill>
              </a:rPr>
              <a:t>03/27/2025</a:t>
            </a:r>
          </a:p>
        </p:txBody>
      </p:sp>
      <p:sp>
        <p:nvSpPr>
          <p:cNvPr id="9" name="TextBox 8">
            <a:extLst>
              <a:ext uri="{FF2B5EF4-FFF2-40B4-BE49-F238E27FC236}">
                <a16:creationId xmlns:a16="http://schemas.microsoft.com/office/drawing/2014/main" id="{C5D1C56A-3080-B57A-21FB-A32E38D4BC16}"/>
              </a:ext>
            </a:extLst>
          </p:cNvPr>
          <p:cNvSpPr txBox="1"/>
          <p:nvPr/>
        </p:nvSpPr>
        <p:spPr>
          <a:xfrm>
            <a:off x="499110" y="6121902"/>
            <a:ext cx="6096000" cy="369332"/>
          </a:xfrm>
          <a:prstGeom prst="rect">
            <a:avLst/>
          </a:prstGeom>
          <a:noFill/>
        </p:spPr>
        <p:txBody>
          <a:bodyPr wrap="square">
            <a:spAutoFit/>
          </a:bodyPr>
          <a:lstStyle/>
          <a:p>
            <a:r>
              <a:rPr lang="en-US" dirty="0">
                <a:solidFill>
                  <a:schemeClr val="bg1"/>
                </a:solidFill>
              </a:rPr>
              <a:t>Alicia Sanjurjo Barrio (345C – Affiliate)</a:t>
            </a:r>
          </a:p>
        </p:txBody>
      </p:sp>
      <p:sp>
        <p:nvSpPr>
          <p:cNvPr id="10" name="Rectangle 9">
            <a:extLst>
              <a:ext uri="{FF2B5EF4-FFF2-40B4-BE49-F238E27FC236}">
                <a16:creationId xmlns:a16="http://schemas.microsoft.com/office/drawing/2014/main" id="{2F8B900A-4C1E-FCCE-7941-61658211088A}"/>
              </a:ext>
            </a:extLst>
          </p:cNvPr>
          <p:cNvSpPr/>
          <p:nvPr/>
        </p:nvSpPr>
        <p:spPr>
          <a:xfrm>
            <a:off x="1170214" y="1532722"/>
            <a:ext cx="9851571" cy="3792555"/>
          </a:xfrm>
          <a:prstGeom prst="rect">
            <a:avLst/>
          </a:prstGeom>
          <a:noFill/>
          <a:ln w="571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011171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471095-FEAC-746E-F777-9B41ED6D83A6}"/>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EF0A5C29-A30C-82E2-EE96-F598EB4BE749}"/>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50BB0FEB-ADD6-37B3-6EF0-1B955F1B01A8}"/>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10</a:t>
            </a:fld>
            <a:endParaRPr lang="en-US" sz="2400" b="1" dirty="0">
              <a:solidFill>
                <a:schemeClr val="bg1"/>
              </a:solidFill>
            </a:endParaRPr>
          </a:p>
        </p:txBody>
      </p:sp>
      <p:sp>
        <p:nvSpPr>
          <p:cNvPr id="8" name="Title 1">
            <a:extLst>
              <a:ext uri="{FF2B5EF4-FFF2-40B4-BE49-F238E27FC236}">
                <a16:creationId xmlns:a16="http://schemas.microsoft.com/office/drawing/2014/main" id="{B6CF4CA8-5AA8-5771-79F7-6A2162D6DE04}"/>
              </a:ext>
            </a:extLst>
          </p:cNvPr>
          <p:cNvSpPr txBox="1">
            <a:spLocks/>
          </p:cNvSpPr>
          <p:nvPr/>
        </p:nvSpPr>
        <p:spPr>
          <a:xfrm>
            <a:off x="838200" y="366575"/>
            <a:ext cx="10515600" cy="877331"/>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HSML API - </a:t>
            </a:r>
            <a:r>
              <a:rPr lang="en-US" sz="4000" b="1" dirty="0" err="1">
                <a:solidFill>
                  <a:srgbClr val="561C24"/>
                </a:solidFill>
                <a:ea typeface="Verdana"/>
                <a:cs typeface="Helvetica" panose="020B0604020202020204" pitchFamily="34" charset="0"/>
              </a:rPr>
              <a:t>FastAPI</a:t>
            </a:r>
            <a:r>
              <a:rPr lang="en-US" sz="4000" b="1" dirty="0">
                <a:solidFill>
                  <a:srgbClr val="561C24"/>
                </a:solidFill>
                <a:ea typeface="Verdana"/>
                <a:cs typeface="Helvetica" panose="020B0604020202020204" pitchFamily="34" charset="0"/>
              </a:rPr>
              <a:t> docs</a:t>
            </a:r>
            <a:endParaRPr lang="es-ES" sz="4000" b="1" dirty="0">
              <a:solidFill>
                <a:srgbClr val="561C24"/>
              </a:solidFill>
              <a:ea typeface="Verdana"/>
              <a:cs typeface="Helvetica" panose="020B0604020202020204" pitchFamily="34" charset="0"/>
            </a:endParaRPr>
          </a:p>
        </p:txBody>
      </p:sp>
      <p:cxnSp>
        <p:nvCxnSpPr>
          <p:cNvPr id="9" name="Straight Arrow Connector 8">
            <a:extLst>
              <a:ext uri="{FF2B5EF4-FFF2-40B4-BE49-F238E27FC236}">
                <a16:creationId xmlns:a16="http://schemas.microsoft.com/office/drawing/2014/main" id="{92E21E4D-4ECB-A3A0-0C83-2861C3DF37B7}"/>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25FEB4DA-91E6-5059-6C3C-16B40643936F}"/>
              </a:ext>
            </a:extLst>
          </p:cNvPr>
          <p:cNvPicPr>
            <a:picLocks noChangeAspect="1"/>
          </p:cNvPicPr>
          <p:nvPr/>
        </p:nvPicPr>
        <p:blipFill>
          <a:blip r:embed="rId3"/>
          <a:stretch>
            <a:fillRect/>
          </a:stretch>
        </p:blipFill>
        <p:spPr>
          <a:xfrm>
            <a:off x="304801" y="5962135"/>
            <a:ext cx="3276600" cy="914400"/>
          </a:xfrm>
          <a:prstGeom prst="rect">
            <a:avLst/>
          </a:prstGeom>
        </p:spPr>
      </p:pic>
      <p:pic>
        <p:nvPicPr>
          <p:cNvPr id="3" name="Picture 2">
            <a:extLst>
              <a:ext uri="{FF2B5EF4-FFF2-40B4-BE49-F238E27FC236}">
                <a16:creationId xmlns:a16="http://schemas.microsoft.com/office/drawing/2014/main" id="{A548546F-5C3F-C6C1-C1EE-FB8623F79288}"/>
              </a:ext>
            </a:extLst>
          </p:cNvPr>
          <p:cNvPicPr>
            <a:picLocks noChangeAspect="1"/>
          </p:cNvPicPr>
          <p:nvPr/>
        </p:nvPicPr>
        <p:blipFill>
          <a:blip r:embed="rId4"/>
          <a:srcRect t="18414"/>
          <a:stretch/>
        </p:blipFill>
        <p:spPr>
          <a:xfrm>
            <a:off x="596632" y="1284039"/>
            <a:ext cx="11245964" cy="4560370"/>
          </a:xfrm>
          <a:prstGeom prst="rect">
            <a:avLst/>
          </a:prstGeom>
        </p:spPr>
      </p:pic>
    </p:spTree>
    <p:extLst>
      <p:ext uri="{BB962C8B-B14F-4D97-AF65-F5344CB8AC3E}">
        <p14:creationId xmlns:p14="http://schemas.microsoft.com/office/powerpoint/2010/main" val="3944808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6D37E2-5DE1-75CD-D1F7-A12B9594822B}"/>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17DED0AC-4B86-CFAD-CD52-C204128FE0A9}"/>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40EDD392-1315-A728-2388-DB24380D6122}"/>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11</a:t>
            </a:fld>
            <a:endParaRPr lang="en-US" sz="2400" b="1" dirty="0">
              <a:solidFill>
                <a:schemeClr val="bg1"/>
              </a:solidFill>
            </a:endParaRPr>
          </a:p>
        </p:txBody>
      </p:sp>
      <p:sp>
        <p:nvSpPr>
          <p:cNvPr id="8" name="Title 1">
            <a:extLst>
              <a:ext uri="{FF2B5EF4-FFF2-40B4-BE49-F238E27FC236}">
                <a16:creationId xmlns:a16="http://schemas.microsoft.com/office/drawing/2014/main" id="{8CF1948B-8708-E08B-6328-55002C7F7045}"/>
              </a:ext>
            </a:extLst>
          </p:cNvPr>
          <p:cNvSpPr txBox="1">
            <a:spLocks/>
          </p:cNvSpPr>
          <p:nvPr/>
        </p:nvSpPr>
        <p:spPr>
          <a:xfrm>
            <a:off x="838200" y="366575"/>
            <a:ext cx="10515600" cy="877331"/>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HSML API from the terminal</a:t>
            </a:r>
            <a:endParaRPr lang="es-ES" sz="4000" b="1" dirty="0">
              <a:solidFill>
                <a:srgbClr val="561C24"/>
              </a:solidFill>
              <a:ea typeface="Verdana"/>
              <a:cs typeface="Helvetica" panose="020B0604020202020204" pitchFamily="34" charset="0"/>
            </a:endParaRPr>
          </a:p>
        </p:txBody>
      </p:sp>
      <p:cxnSp>
        <p:nvCxnSpPr>
          <p:cNvPr id="9" name="Straight Arrow Connector 8">
            <a:extLst>
              <a:ext uri="{FF2B5EF4-FFF2-40B4-BE49-F238E27FC236}">
                <a16:creationId xmlns:a16="http://schemas.microsoft.com/office/drawing/2014/main" id="{525BBC19-A5EB-C402-0B58-157A9FB5BDFB}"/>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7A15BAD8-8E9F-0DEC-652C-00D3B933CB4E}"/>
              </a:ext>
            </a:extLst>
          </p:cNvPr>
          <p:cNvPicPr>
            <a:picLocks noChangeAspect="1"/>
          </p:cNvPicPr>
          <p:nvPr/>
        </p:nvPicPr>
        <p:blipFill>
          <a:blip r:embed="rId3"/>
          <a:stretch>
            <a:fillRect/>
          </a:stretch>
        </p:blipFill>
        <p:spPr>
          <a:xfrm>
            <a:off x="304801" y="5962135"/>
            <a:ext cx="3276600" cy="914400"/>
          </a:xfrm>
          <a:prstGeom prst="rect">
            <a:avLst/>
          </a:prstGeom>
        </p:spPr>
      </p:pic>
      <p:pic>
        <p:nvPicPr>
          <p:cNvPr id="11" name="Picture 10">
            <a:extLst>
              <a:ext uri="{FF2B5EF4-FFF2-40B4-BE49-F238E27FC236}">
                <a16:creationId xmlns:a16="http://schemas.microsoft.com/office/drawing/2014/main" id="{5907C731-41AF-9AB4-5BB1-4E3DBFBEDEA6}"/>
              </a:ext>
            </a:extLst>
          </p:cNvPr>
          <p:cNvPicPr>
            <a:picLocks noChangeAspect="1"/>
          </p:cNvPicPr>
          <p:nvPr/>
        </p:nvPicPr>
        <p:blipFill>
          <a:blip r:embed="rId4"/>
          <a:stretch>
            <a:fillRect/>
          </a:stretch>
        </p:blipFill>
        <p:spPr>
          <a:xfrm>
            <a:off x="2062500" y="3853967"/>
            <a:ext cx="8331628" cy="920797"/>
          </a:xfrm>
          <a:prstGeom prst="rect">
            <a:avLst/>
          </a:prstGeom>
        </p:spPr>
      </p:pic>
      <p:pic>
        <p:nvPicPr>
          <p:cNvPr id="21" name="Picture 20">
            <a:extLst>
              <a:ext uri="{FF2B5EF4-FFF2-40B4-BE49-F238E27FC236}">
                <a16:creationId xmlns:a16="http://schemas.microsoft.com/office/drawing/2014/main" id="{D949E784-3EE4-51AA-6C0A-5B5F21248453}"/>
              </a:ext>
            </a:extLst>
          </p:cNvPr>
          <p:cNvPicPr>
            <a:picLocks noChangeAspect="1"/>
          </p:cNvPicPr>
          <p:nvPr/>
        </p:nvPicPr>
        <p:blipFill>
          <a:blip r:embed="rId5"/>
          <a:stretch>
            <a:fillRect/>
          </a:stretch>
        </p:blipFill>
        <p:spPr>
          <a:xfrm>
            <a:off x="2062500" y="2739268"/>
            <a:ext cx="8331628" cy="977950"/>
          </a:xfrm>
          <a:prstGeom prst="rect">
            <a:avLst/>
          </a:prstGeom>
        </p:spPr>
      </p:pic>
      <p:sp>
        <p:nvSpPr>
          <p:cNvPr id="24" name="TextBox 23">
            <a:extLst>
              <a:ext uri="{FF2B5EF4-FFF2-40B4-BE49-F238E27FC236}">
                <a16:creationId xmlns:a16="http://schemas.microsoft.com/office/drawing/2014/main" id="{13B697D2-FCD4-CC9D-1A9D-E8C01E7A129E}"/>
              </a:ext>
            </a:extLst>
          </p:cNvPr>
          <p:cNvSpPr txBox="1"/>
          <p:nvPr/>
        </p:nvSpPr>
        <p:spPr>
          <a:xfrm>
            <a:off x="381668" y="2829070"/>
            <a:ext cx="1416204" cy="646331"/>
          </a:xfrm>
          <a:prstGeom prst="rect">
            <a:avLst/>
          </a:prstGeom>
          <a:noFill/>
        </p:spPr>
        <p:txBody>
          <a:bodyPr wrap="square" rtlCol="0">
            <a:spAutoFit/>
          </a:bodyPr>
          <a:lstStyle/>
          <a:p>
            <a:pPr algn="ctr"/>
            <a:r>
              <a:rPr lang="en-US" b="1" dirty="0">
                <a:solidFill>
                  <a:srgbClr val="6D2932"/>
                </a:solidFill>
              </a:rPr>
              <a:t>Producer (Agent 4)</a:t>
            </a:r>
          </a:p>
        </p:txBody>
      </p:sp>
      <p:sp>
        <p:nvSpPr>
          <p:cNvPr id="26" name="TextBox 25">
            <a:extLst>
              <a:ext uri="{FF2B5EF4-FFF2-40B4-BE49-F238E27FC236}">
                <a16:creationId xmlns:a16="http://schemas.microsoft.com/office/drawing/2014/main" id="{F8B6A2B5-1791-56F2-A2BD-8941B188DF22}"/>
              </a:ext>
            </a:extLst>
          </p:cNvPr>
          <p:cNvSpPr txBox="1"/>
          <p:nvPr/>
        </p:nvSpPr>
        <p:spPr>
          <a:xfrm>
            <a:off x="381668" y="3886892"/>
            <a:ext cx="1416204" cy="646331"/>
          </a:xfrm>
          <a:prstGeom prst="rect">
            <a:avLst/>
          </a:prstGeom>
          <a:noFill/>
        </p:spPr>
        <p:txBody>
          <a:bodyPr wrap="square" rtlCol="0">
            <a:spAutoFit/>
          </a:bodyPr>
          <a:lstStyle/>
          <a:p>
            <a:pPr algn="ctr"/>
            <a:r>
              <a:rPr lang="en-US" b="1" dirty="0">
                <a:solidFill>
                  <a:srgbClr val="6D2932"/>
                </a:solidFill>
              </a:rPr>
              <a:t>Consumer (Agent 4)</a:t>
            </a:r>
          </a:p>
        </p:txBody>
      </p:sp>
      <p:pic>
        <p:nvPicPr>
          <p:cNvPr id="32" name="Picture 31">
            <a:extLst>
              <a:ext uri="{FF2B5EF4-FFF2-40B4-BE49-F238E27FC236}">
                <a16:creationId xmlns:a16="http://schemas.microsoft.com/office/drawing/2014/main" id="{9FA851E1-8E43-01FB-BCEA-E7C76A87A5D8}"/>
              </a:ext>
            </a:extLst>
          </p:cNvPr>
          <p:cNvPicPr>
            <a:picLocks noChangeAspect="1"/>
          </p:cNvPicPr>
          <p:nvPr/>
        </p:nvPicPr>
        <p:blipFill>
          <a:blip r:embed="rId6"/>
          <a:srcRect b="26063"/>
          <a:stretch/>
        </p:blipFill>
        <p:spPr>
          <a:xfrm>
            <a:off x="1943101" y="4931892"/>
            <a:ext cx="9011787" cy="995020"/>
          </a:xfrm>
          <a:prstGeom prst="rect">
            <a:avLst/>
          </a:prstGeom>
        </p:spPr>
      </p:pic>
      <p:pic>
        <p:nvPicPr>
          <p:cNvPr id="35" name="Picture 34">
            <a:extLst>
              <a:ext uri="{FF2B5EF4-FFF2-40B4-BE49-F238E27FC236}">
                <a16:creationId xmlns:a16="http://schemas.microsoft.com/office/drawing/2014/main" id="{DE7A91EF-D15F-2A7C-9E1C-247F2FF31DC7}"/>
              </a:ext>
            </a:extLst>
          </p:cNvPr>
          <p:cNvPicPr>
            <a:picLocks noChangeAspect="1"/>
          </p:cNvPicPr>
          <p:nvPr/>
        </p:nvPicPr>
        <p:blipFill>
          <a:blip r:embed="rId7"/>
          <a:stretch>
            <a:fillRect/>
          </a:stretch>
        </p:blipFill>
        <p:spPr>
          <a:xfrm>
            <a:off x="2443664" y="1428524"/>
            <a:ext cx="7302875" cy="1066855"/>
          </a:xfrm>
          <a:prstGeom prst="rect">
            <a:avLst/>
          </a:prstGeom>
        </p:spPr>
      </p:pic>
      <p:sp>
        <p:nvSpPr>
          <p:cNvPr id="37" name="TextBox 36">
            <a:extLst>
              <a:ext uri="{FF2B5EF4-FFF2-40B4-BE49-F238E27FC236}">
                <a16:creationId xmlns:a16="http://schemas.microsoft.com/office/drawing/2014/main" id="{69830A8D-1A0B-57A3-BBF0-E6215547EBF0}"/>
              </a:ext>
            </a:extLst>
          </p:cNvPr>
          <p:cNvSpPr txBox="1"/>
          <p:nvPr/>
        </p:nvSpPr>
        <p:spPr>
          <a:xfrm>
            <a:off x="381668" y="1783691"/>
            <a:ext cx="1416204" cy="369332"/>
          </a:xfrm>
          <a:prstGeom prst="rect">
            <a:avLst/>
          </a:prstGeom>
          <a:noFill/>
        </p:spPr>
        <p:txBody>
          <a:bodyPr wrap="square" rtlCol="0">
            <a:spAutoFit/>
          </a:bodyPr>
          <a:lstStyle/>
          <a:p>
            <a:pPr algn="ctr"/>
            <a:r>
              <a:rPr lang="en-US" b="1" dirty="0">
                <a:solidFill>
                  <a:srgbClr val="6D2932"/>
                </a:solidFill>
              </a:rPr>
              <a:t>HSML API</a:t>
            </a:r>
          </a:p>
        </p:txBody>
      </p:sp>
      <p:sp>
        <p:nvSpPr>
          <p:cNvPr id="38" name="TextBox 37">
            <a:extLst>
              <a:ext uri="{FF2B5EF4-FFF2-40B4-BE49-F238E27FC236}">
                <a16:creationId xmlns:a16="http://schemas.microsoft.com/office/drawing/2014/main" id="{0E9D3BBC-3AE3-0C5B-0506-12B3A0E674A7}"/>
              </a:ext>
            </a:extLst>
          </p:cNvPr>
          <p:cNvSpPr txBox="1"/>
          <p:nvPr/>
        </p:nvSpPr>
        <p:spPr>
          <a:xfrm>
            <a:off x="291195" y="5027236"/>
            <a:ext cx="1597150" cy="646331"/>
          </a:xfrm>
          <a:prstGeom prst="rect">
            <a:avLst/>
          </a:prstGeom>
          <a:noFill/>
        </p:spPr>
        <p:txBody>
          <a:bodyPr wrap="square" rtlCol="0">
            <a:spAutoFit/>
          </a:bodyPr>
          <a:lstStyle/>
          <a:p>
            <a:pPr algn="ctr"/>
            <a:r>
              <a:rPr lang="en-US" b="1" dirty="0">
                <a:solidFill>
                  <a:srgbClr val="6D2932"/>
                </a:solidFill>
              </a:rPr>
              <a:t>Message (HSML JSON)</a:t>
            </a:r>
          </a:p>
        </p:txBody>
      </p:sp>
    </p:spTree>
    <p:extLst>
      <p:ext uri="{BB962C8B-B14F-4D97-AF65-F5344CB8AC3E}">
        <p14:creationId xmlns:p14="http://schemas.microsoft.com/office/powerpoint/2010/main" val="29954451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6F161D-19C5-F271-A043-22EBC933BAB0}"/>
            </a:ext>
          </a:extLst>
        </p:cNvPr>
        <p:cNvGrpSpPr/>
        <p:nvPr/>
      </p:nvGrpSpPr>
      <p:grpSpPr>
        <a:xfrm>
          <a:off x="0" y="0"/>
          <a:ext cx="0" cy="0"/>
          <a:chOff x="0" y="0"/>
          <a:chExt cx="0" cy="0"/>
        </a:xfrm>
      </p:grpSpPr>
      <p:sp>
        <p:nvSpPr>
          <p:cNvPr id="52" name="Rectangle: Rounded Corners 51">
            <a:extLst>
              <a:ext uri="{FF2B5EF4-FFF2-40B4-BE49-F238E27FC236}">
                <a16:creationId xmlns:a16="http://schemas.microsoft.com/office/drawing/2014/main" id="{BCE52C30-32B9-05AD-2B9E-E3815145CB45}"/>
              </a:ext>
            </a:extLst>
          </p:cNvPr>
          <p:cNvSpPr/>
          <p:nvPr/>
        </p:nvSpPr>
        <p:spPr>
          <a:xfrm>
            <a:off x="4219811" y="1475417"/>
            <a:ext cx="7264423" cy="4410003"/>
          </a:xfrm>
          <a:prstGeom prst="roundRect">
            <a:avLst/>
          </a:prstGeom>
          <a:solidFill>
            <a:schemeClr val="bg2"/>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Rounded Corners 17">
            <a:extLst>
              <a:ext uri="{FF2B5EF4-FFF2-40B4-BE49-F238E27FC236}">
                <a16:creationId xmlns:a16="http://schemas.microsoft.com/office/drawing/2014/main" id="{18B39AA0-3228-EE05-F87C-A88891703178}"/>
              </a:ext>
            </a:extLst>
          </p:cNvPr>
          <p:cNvSpPr/>
          <p:nvPr/>
        </p:nvSpPr>
        <p:spPr>
          <a:xfrm>
            <a:off x="829015" y="3199504"/>
            <a:ext cx="3009513" cy="2493736"/>
          </a:xfrm>
          <a:prstGeom prst="roundRect">
            <a:avLst/>
          </a:prstGeom>
          <a:solidFill>
            <a:srgbClr val="92D05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932C094-BC87-640D-1B81-9B7AA842516B}"/>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AB256544-6F2A-F67F-98FC-80CDC9EED98B}"/>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12</a:t>
            </a:fld>
            <a:endParaRPr lang="en-US" sz="2400" b="1" dirty="0">
              <a:solidFill>
                <a:schemeClr val="bg1"/>
              </a:solidFill>
            </a:endParaRPr>
          </a:p>
        </p:txBody>
      </p:sp>
      <p:sp>
        <p:nvSpPr>
          <p:cNvPr id="8" name="Title 1">
            <a:extLst>
              <a:ext uri="{FF2B5EF4-FFF2-40B4-BE49-F238E27FC236}">
                <a16:creationId xmlns:a16="http://schemas.microsoft.com/office/drawing/2014/main" id="{8CEFA1A4-4B42-19ED-4C36-711B9CCFC9B7}"/>
              </a:ext>
            </a:extLst>
          </p:cNvPr>
          <p:cNvSpPr txBox="1">
            <a:spLocks/>
          </p:cNvSpPr>
          <p:nvPr/>
        </p:nvSpPr>
        <p:spPr>
          <a:xfrm>
            <a:off x="838200" y="366575"/>
            <a:ext cx="10515600" cy="877331"/>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HSML API Architecture</a:t>
            </a:r>
            <a:endParaRPr lang="es-ES" sz="4000" b="1" dirty="0">
              <a:solidFill>
                <a:srgbClr val="561C24"/>
              </a:solidFill>
              <a:ea typeface="Verdana"/>
              <a:cs typeface="Helvetica" panose="020B0604020202020204" pitchFamily="34" charset="0"/>
            </a:endParaRPr>
          </a:p>
        </p:txBody>
      </p:sp>
      <p:cxnSp>
        <p:nvCxnSpPr>
          <p:cNvPr id="9" name="Straight Arrow Connector 8">
            <a:extLst>
              <a:ext uri="{FF2B5EF4-FFF2-40B4-BE49-F238E27FC236}">
                <a16:creationId xmlns:a16="http://schemas.microsoft.com/office/drawing/2014/main" id="{0D844A4B-69C8-CB99-22E8-7C8F01918F5C}"/>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A58C2211-DC1A-AF70-3158-56B18C18DED7}"/>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Rounded Corners 1">
            <a:extLst>
              <a:ext uri="{FF2B5EF4-FFF2-40B4-BE49-F238E27FC236}">
                <a16:creationId xmlns:a16="http://schemas.microsoft.com/office/drawing/2014/main" id="{A938A3BC-A9BC-B64A-E82F-DFADCFB17891}"/>
              </a:ext>
            </a:extLst>
          </p:cNvPr>
          <p:cNvSpPr/>
          <p:nvPr/>
        </p:nvSpPr>
        <p:spPr>
          <a:xfrm>
            <a:off x="4394130" y="1910103"/>
            <a:ext cx="4290060" cy="3780594"/>
          </a:xfrm>
          <a:prstGeom prst="roundRect">
            <a:avLst/>
          </a:prstGeom>
          <a:solidFill>
            <a:srgbClr val="64CBC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7B74903E-B2FC-B44A-EB5F-7A913072BF87}"/>
              </a:ext>
            </a:extLst>
          </p:cNvPr>
          <p:cNvSpPr/>
          <p:nvPr/>
        </p:nvSpPr>
        <p:spPr>
          <a:xfrm>
            <a:off x="4783200" y="2187349"/>
            <a:ext cx="2263140" cy="877330"/>
          </a:xfrm>
          <a:prstGeom prst="roundRect">
            <a:avLst/>
          </a:prstGeom>
          <a:solidFill>
            <a:srgbClr val="64CBC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Registration</a:t>
            </a:r>
          </a:p>
        </p:txBody>
      </p:sp>
      <p:sp>
        <p:nvSpPr>
          <p:cNvPr id="5" name="Rectangle: Rounded Corners 4">
            <a:extLst>
              <a:ext uri="{FF2B5EF4-FFF2-40B4-BE49-F238E27FC236}">
                <a16:creationId xmlns:a16="http://schemas.microsoft.com/office/drawing/2014/main" id="{BA30A0A3-B219-888C-76BC-23B7198A42A2}"/>
              </a:ext>
            </a:extLst>
          </p:cNvPr>
          <p:cNvSpPr/>
          <p:nvPr/>
        </p:nvSpPr>
        <p:spPr>
          <a:xfrm>
            <a:off x="4783200" y="3335634"/>
            <a:ext cx="2263140" cy="877330"/>
          </a:xfrm>
          <a:prstGeom prst="roundRect">
            <a:avLst/>
          </a:prstGeom>
          <a:solidFill>
            <a:srgbClr val="64CBC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Producer Authentication</a:t>
            </a:r>
          </a:p>
        </p:txBody>
      </p:sp>
      <p:sp>
        <p:nvSpPr>
          <p:cNvPr id="6" name="Rectangle: Rounded Corners 5">
            <a:extLst>
              <a:ext uri="{FF2B5EF4-FFF2-40B4-BE49-F238E27FC236}">
                <a16:creationId xmlns:a16="http://schemas.microsoft.com/office/drawing/2014/main" id="{F95BB3B9-6ED3-A0EF-CAF9-3868487C4D70}"/>
              </a:ext>
            </a:extLst>
          </p:cNvPr>
          <p:cNvSpPr/>
          <p:nvPr/>
        </p:nvSpPr>
        <p:spPr>
          <a:xfrm>
            <a:off x="4783200" y="4555731"/>
            <a:ext cx="2263140" cy="877330"/>
          </a:xfrm>
          <a:prstGeom prst="roundRect">
            <a:avLst/>
          </a:prstGeom>
          <a:solidFill>
            <a:srgbClr val="64CBC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Consumer Authorization</a:t>
            </a:r>
          </a:p>
        </p:txBody>
      </p:sp>
      <p:sp>
        <p:nvSpPr>
          <p:cNvPr id="10" name="TextBox 9">
            <a:extLst>
              <a:ext uri="{FF2B5EF4-FFF2-40B4-BE49-F238E27FC236}">
                <a16:creationId xmlns:a16="http://schemas.microsoft.com/office/drawing/2014/main" id="{71C0C5FC-D4F5-B067-3087-6CA6E6B5001A}"/>
              </a:ext>
            </a:extLst>
          </p:cNvPr>
          <p:cNvSpPr txBox="1"/>
          <p:nvPr/>
        </p:nvSpPr>
        <p:spPr>
          <a:xfrm rot="5400000">
            <a:off x="6212750" y="3502516"/>
            <a:ext cx="3153205" cy="707886"/>
          </a:xfrm>
          <a:prstGeom prst="rect">
            <a:avLst/>
          </a:prstGeom>
          <a:noFill/>
        </p:spPr>
        <p:txBody>
          <a:bodyPr wrap="square" rtlCol="0">
            <a:spAutoFit/>
          </a:bodyPr>
          <a:lstStyle/>
          <a:p>
            <a:pPr algn="ctr"/>
            <a:r>
              <a:rPr lang="en-US" sz="4000" b="1" dirty="0"/>
              <a:t>HSML API</a:t>
            </a:r>
          </a:p>
        </p:txBody>
      </p:sp>
      <p:sp>
        <p:nvSpPr>
          <p:cNvPr id="13" name="Rectangle: Rounded Corners 12">
            <a:extLst>
              <a:ext uri="{FF2B5EF4-FFF2-40B4-BE49-F238E27FC236}">
                <a16:creationId xmlns:a16="http://schemas.microsoft.com/office/drawing/2014/main" id="{9F452CCF-73B4-EF5B-6ACD-DF17DA5EEDCF}"/>
              </a:ext>
            </a:extLst>
          </p:cNvPr>
          <p:cNvSpPr/>
          <p:nvPr/>
        </p:nvSpPr>
        <p:spPr>
          <a:xfrm>
            <a:off x="9557517" y="3971872"/>
            <a:ext cx="1744980" cy="877330"/>
          </a:xfrm>
          <a:prstGeom prst="roundRect">
            <a:avLst/>
          </a:prstGeom>
          <a:solidFill>
            <a:srgbClr val="FF914D"/>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MySQL DB</a:t>
            </a:r>
          </a:p>
        </p:txBody>
      </p:sp>
      <p:sp>
        <p:nvSpPr>
          <p:cNvPr id="15" name="Rectangle: Rounded Corners 14">
            <a:extLst>
              <a:ext uri="{FF2B5EF4-FFF2-40B4-BE49-F238E27FC236}">
                <a16:creationId xmlns:a16="http://schemas.microsoft.com/office/drawing/2014/main" id="{6BB7C954-A626-2C32-043D-B33BFC7EED78}"/>
              </a:ext>
            </a:extLst>
          </p:cNvPr>
          <p:cNvSpPr/>
          <p:nvPr/>
        </p:nvSpPr>
        <p:spPr>
          <a:xfrm>
            <a:off x="2272687" y="1802737"/>
            <a:ext cx="1518780" cy="877330"/>
          </a:xfrm>
          <a:prstGeom prst="roundRect">
            <a:avLst/>
          </a:prstGeom>
          <a:solidFill>
            <a:srgbClr val="5E76E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HSML Web App</a:t>
            </a:r>
          </a:p>
        </p:txBody>
      </p:sp>
      <p:sp>
        <p:nvSpPr>
          <p:cNvPr id="16" name="Rectangle: Rounded Corners 15">
            <a:extLst>
              <a:ext uri="{FF2B5EF4-FFF2-40B4-BE49-F238E27FC236}">
                <a16:creationId xmlns:a16="http://schemas.microsoft.com/office/drawing/2014/main" id="{0C471D37-8999-5F9C-5F13-5FCE765607E5}"/>
              </a:ext>
            </a:extLst>
          </p:cNvPr>
          <p:cNvSpPr/>
          <p:nvPr/>
        </p:nvSpPr>
        <p:spPr>
          <a:xfrm>
            <a:off x="1827621" y="3430694"/>
            <a:ext cx="1828801" cy="877330"/>
          </a:xfrm>
          <a:prstGeom prst="roundRect">
            <a:avLst/>
          </a:prstGeom>
          <a:solidFill>
            <a:srgbClr val="92D05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Producer BL</a:t>
            </a:r>
          </a:p>
        </p:txBody>
      </p:sp>
      <p:sp>
        <p:nvSpPr>
          <p:cNvPr id="17" name="Rectangle: Rounded Corners 16">
            <a:extLst>
              <a:ext uri="{FF2B5EF4-FFF2-40B4-BE49-F238E27FC236}">
                <a16:creationId xmlns:a16="http://schemas.microsoft.com/office/drawing/2014/main" id="{98B7A7C6-BD2B-D7B6-E574-05075AC57329}"/>
              </a:ext>
            </a:extLst>
          </p:cNvPr>
          <p:cNvSpPr/>
          <p:nvPr/>
        </p:nvSpPr>
        <p:spPr>
          <a:xfrm>
            <a:off x="1827621" y="4576870"/>
            <a:ext cx="1828801" cy="877330"/>
          </a:xfrm>
          <a:prstGeom prst="roundRect">
            <a:avLst/>
          </a:prstGeom>
          <a:solidFill>
            <a:srgbClr val="92D05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 Consumer BL</a:t>
            </a:r>
          </a:p>
        </p:txBody>
      </p:sp>
      <p:sp>
        <p:nvSpPr>
          <p:cNvPr id="19" name="TextBox 18">
            <a:extLst>
              <a:ext uri="{FF2B5EF4-FFF2-40B4-BE49-F238E27FC236}">
                <a16:creationId xmlns:a16="http://schemas.microsoft.com/office/drawing/2014/main" id="{A06D3C60-3786-F009-C95F-7ACB7B4D8B8E}"/>
              </a:ext>
            </a:extLst>
          </p:cNvPr>
          <p:cNvSpPr txBox="1"/>
          <p:nvPr/>
        </p:nvSpPr>
        <p:spPr>
          <a:xfrm rot="16200000">
            <a:off x="114424" y="4055287"/>
            <a:ext cx="2493737" cy="707886"/>
          </a:xfrm>
          <a:prstGeom prst="rect">
            <a:avLst/>
          </a:prstGeom>
          <a:noFill/>
        </p:spPr>
        <p:txBody>
          <a:bodyPr wrap="square" rtlCol="0">
            <a:spAutoFit/>
          </a:bodyPr>
          <a:lstStyle/>
          <a:p>
            <a:pPr algn="ctr"/>
            <a:r>
              <a:rPr lang="en-US" sz="4000" b="1" dirty="0"/>
              <a:t>Platform</a:t>
            </a:r>
          </a:p>
        </p:txBody>
      </p:sp>
      <p:pic>
        <p:nvPicPr>
          <p:cNvPr id="22" name="Graphic 21" descr="User with solid fill">
            <a:extLst>
              <a:ext uri="{FF2B5EF4-FFF2-40B4-BE49-F238E27FC236}">
                <a16:creationId xmlns:a16="http://schemas.microsoft.com/office/drawing/2014/main" id="{05640123-07C7-9933-0D33-06E6EDBB08F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75600" y="1713932"/>
            <a:ext cx="914400" cy="914400"/>
          </a:xfrm>
          <a:prstGeom prst="rect">
            <a:avLst/>
          </a:prstGeom>
        </p:spPr>
      </p:pic>
      <p:sp>
        <p:nvSpPr>
          <p:cNvPr id="23" name="Rectangle: Rounded Corners 22">
            <a:extLst>
              <a:ext uri="{FF2B5EF4-FFF2-40B4-BE49-F238E27FC236}">
                <a16:creationId xmlns:a16="http://schemas.microsoft.com/office/drawing/2014/main" id="{69A39F84-8957-82C8-A7F4-BA0D5D60BA33}"/>
              </a:ext>
            </a:extLst>
          </p:cNvPr>
          <p:cNvSpPr/>
          <p:nvPr/>
        </p:nvSpPr>
        <p:spPr>
          <a:xfrm>
            <a:off x="9513740" y="2673028"/>
            <a:ext cx="1744980" cy="877330"/>
          </a:xfrm>
          <a:prstGeom prst="roundRect">
            <a:avLst/>
          </a:prstGeom>
          <a:solidFill>
            <a:srgbClr val="FFDE59"/>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Kafka Server</a:t>
            </a:r>
          </a:p>
        </p:txBody>
      </p:sp>
      <p:sp>
        <p:nvSpPr>
          <p:cNvPr id="25" name="TextBox 24">
            <a:extLst>
              <a:ext uri="{FF2B5EF4-FFF2-40B4-BE49-F238E27FC236}">
                <a16:creationId xmlns:a16="http://schemas.microsoft.com/office/drawing/2014/main" id="{254DF5BA-EE46-8630-E242-0FBB307E81DD}"/>
              </a:ext>
            </a:extLst>
          </p:cNvPr>
          <p:cNvSpPr txBox="1"/>
          <p:nvPr/>
        </p:nvSpPr>
        <p:spPr>
          <a:xfrm>
            <a:off x="783302" y="2463880"/>
            <a:ext cx="726688" cy="369332"/>
          </a:xfrm>
          <a:prstGeom prst="rect">
            <a:avLst/>
          </a:prstGeom>
          <a:noFill/>
        </p:spPr>
        <p:txBody>
          <a:bodyPr wrap="square" rtlCol="0">
            <a:spAutoFit/>
          </a:bodyPr>
          <a:lstStyle/>
          <a:p>
            <a:r>
              <a:rPr lang="en-US" b="1" dirty="0"/>
              <a:t>User</a:t>
            </a:r>
          </a:p>
        </p:txBody>
      </p:sp>
      <p:cxnSp>
        <p:nvCxnSpPr>
          <p:cNvPr id="27" name="Straight Arrow Connector 26">
            <a:extLst>
              <a:ext uri="{FF2B5EF4-FFF2-40B4-BE49-F238E27FC236}">
                <a16:creationId xmlns:a16="http://schemas.microsoft.com/office/drawing/2014/main" id="{D724E498-D755-32C1-F03C-CA9FF647FFAD}"/>
              </a:ext>
            </a:extLst>
          </p:cNvPr>
          <p:cNvCxnSpPr>
            <a:cxnSpLocks/>
            <a:stCxn id="2" idx="3"/>
            <a:endCxn id="23" idx="1"/>
          </p:cNvCxnSpPr>
          <p:nvPr/>
        </p:nvCxnSpPr>
        <p:spPr>
          <a:xfrm flipV="1">
            <a:off x="8684190" y="3111693"/>
            <a:ext cx="829550" cy="688707"/>
          </a:xfrm>
          <a:prstGeom prst="straightConnector1">
            <a:avLst/>
          </a:prstGeom>
          <a:ln w="28575">
            <a:solidFill>
              <a:schemeClr val="tx1"/>
            </a:solidFill>
            <a:headEnd type="triangle"/>
            <a:tailEnd type="triangle"/>
          </a:ln>
        </p:spPr>
        <p:style>
          <a:lnRef idx="2">
            <a:schemeClr val="dk1"/>
          </a:lnRef>
          <a:fillRef idx="0">
            <a:schemeClr val="dk1"/>
          </a:fillRef>
          <a:effectRef idx="1">
            <a:schemeClr val="dk1"/>
          </a:effectRef>
          <a:fontRef idx="minor">
            <a:schemeClr val="tx1"/>
          </a:fontRef>
        </p:style>
      </p:cxnSp>
      <p:cxnSp>
        <p:nvCxnSpPr>
          <p:cNvPr id="28" name="Straight Arrow Connector 27">
            <a:extLst>
              <a:ext uri="{FF2B5EF4-FFF2-40B4-BE49-F238E27FC236}">
                <a16:creationId xmlns:a16="http://schemas.microsoft.com/office/drawing/2014/main" id="{CA2C6BB7-BABC-1ACA-94B0-4F3843720EB4}"/>
              </a:ext>
            </a:extLst>
          </p:cNvPr>
          <p:cNvCxnSpPr>
            <a:cxnSpLocks/>
            <a:endCxn id="15" idx="1"/>
          </p:cNvCxnSpPr>
          <p:nvPr/>
        </p:nvCxnSpPr>
        <p:spPr>
          <a:xfrm>
            <a:off x="1528327" y="2204420"/>
            <a:ext cx="744360" cy="36982"/>
          </a:xfrm>
          <a:prstGeom prst="straightConnector1">
            <a:avLst/>
          </a:prstGeom>
          <a:ln w="28575">
            <a:solidFill>
              <a:schemeClr val="tx1"/>
            </a:solidFill>
            <a:headEnd type="triangle"/>
            <a:tailEnd type="triangle"/>
          </a:ln>
        </p:spPr>
        <p:style>
          <a:lnRef idx="2">
            <a:schemeClr val="dk1"/>
          </a:lnRef>
          <a:fillRef idx="0">
            <a:schemeClr val="dk1"/>
          </a:fillRef>
          <a:effectRef idx="1">
            <a:schemeClr val="dk1"/>
          </a:effectRef>
          <a:fontRef idx="minor">
            <a:schemeClr val="tx1"/>
          </a:fontRef>
        </p:style>
      </p:cxnSp>
      <p:cxnSp>
        <p:nvCxnSpPr>
          <p:cNvPr id="29" name="Straight Arrow Connector 28">
            <a:extLst>
              <a:ext uri="{FF2B5EF4-FFF2-40B4-BE49-F238E27FC236}">
                <a16:creationId xmlns:a16="http://schemas.microsoft.com/office/drawing/2014/main" id="{B68737BB-D071-9C8F-DB4C-25E50AFDE654}"/>
              </a:ext>
            </a:extLst>
          </p:cNvPr>
          <p:cNvCxnSpPr>
            <a:cxnSpLocks/>
            <a:stCxn id="2" idx="3"/>
            <a:endCxn id="13" idx="1"/>
          </p:cNvCxnSpPr>
          <p:nvPr/>
        </p:nvCxnSpPr>
        <p:spPr>
          <a:xfrm>
            <a:off x="8684190" y="3800400"/>
            <a:ext cx="873327" cy="610137"/>
          </a:xfrm>
          <a:prstGeom prst="straightConnector1">
            <a:avLst/>
          </a:prstGeom>
          <a:ln w="28575">
            <a:solidFill>
              <a:schemeClr val="tx1"/>
            </a:solidFill>
            <a:headEnd type="triangle"/>
            <a:tailEnd type="triangle"/>
          </a:ln>
        </p:spPr>
        <p:style>
          <a:lnRef idx="2">
            <a:schemeClr val="dk1"/>
          </a:lnRef>
          <a:fillRef idx="0">
            <a:schemeClr val="dk1"/>
          </a:fillRef>
          <a:effectRef idx="1">
            <a:schemeClr val="dk1"/>
          </a:effectRef>
          <a:fontRef idx="minor">
            <a:schemeClr val="tx1"/>
          </a:fontRef>
        </p:style>
      </p:cxnSp>
      <p:cxnSp>
        <p:nvCxnSpPr>
          <p:cNvPr id="30" name="Straight Arrow Connector 29">
            <a:extLst>
              <a:ext uri="{FF2B5EF4-FFF2-40B4-BE49-F238E27FC236}">
                <a16:creationId xmlns:a16="http://schemas.microsoft.com/office/drawing/2014/main" id="{69F687CD-7452-3CD1-3820-D347D436FD4F}"/>
              </a:ext>
            </a:extLst>
          </p:cNvPr>
          <p:cNvCxnSpPr>
            <a:cxnSpLocks/>
            <a:stCxn id="15" idx="3"/>
            <a:endCxn id="3" idx="1"/>
          </p:cNvCxnSpPr>
          <p:nvPr/>
        </p:nvCxnSpPr>
        <p:spPr>
          <a:xfrm>
            <a:off x="3791467" y="2241402"/>
            <a:ext cx="991733" cy="384612"/>
          </a:xfrm>
          <a:prstGeom prst="straightConnector1">
            <a:avLst/>
          </a:prstGeom>
          <a:ln w="28575">
            <a:solidFill>
              <a:schemeClr val="tx1"/>
            </a:solidFill>
            <a:headEnd type="triangle"/>
            <a:tailEnd type="triangle"/>
          </a:ln>
        </p:spPr>
        <p:style>
          <a:lnRef idx="2">
            <a:schemeClr val="dk1"/>
          </a:lnRef>
          <a:fillRef idx="0">
            <a:schemeClr val="dk1"/>
          </a:fillRef>
          <a:effectRef idx="1">
            <a:schemeClr val="dk1"/>
          </a:effectRef>
          <a:fontRef idx="minor">
            <a:schemeClr val="tx1"/>
          </a:fontRef>
        </p:style>
      </p:cxnSp>
      <p:cxnSp>
        <p:nvCxnSpPr>
          <p:cNvPr id="33" name="Straight Arrow Connector 32">
            <a:extLst>
              <a:ext uri="{FF2B5EF4-FFF2-40B4-BE49-F238E27FC236}">
                <a16:creationId xmlns:a16="http://schemas.microsoft.com/office/drawing/2014/main" id="{446020A8-BBEA-63E2-840C-7AA981A451A0}"/>
              </a:ext>
            </a:extLst>
          </p:cNvPr>
          <p:cNvCxnSpPr>
            <a:cxnSpLocks/>
            <a:stCxn id="16" idx="3"/>
            <a:endCxn id="5" idx="1"/>
          </p:cNvCxnSpPr>
          <p:nvPr/>
        </p:nvCxnSpPr>
        <p:spPr>
          <a:xfrm flipV="1">
            <a:off x="3656422" y="3774299"/>
            <a:ext cx="1126778" cy="95060"/>
          </a:xfrm>
          <a:prstGeom prst="straightConnector1">
            <a:avLst/>
          </a:prstGeom>
          <a:ln w="28575">
            <a:solidFill>
              <a:srgbClr val="FF0000"/>
            </a:solidFill>
            <a:headEnd type="triangle"/>
            <a:tailEnd type="triangle"/>
          </a:ln>
        </p:spPr>
        <p:style>
          <a:lnRef idx="2">
            <a:schemeClr val="dk1"/>
          </a:lnRef>
          <a:fillRef idx="0">
            <a:schemeClr val="dk1"/>
          </a:fillRef>
          <a:effectRef idx="1">
            <a:schemeClr val="dk1"/>
          </a:effectRef>
          <a:fontRef idx="minor">
            <a:schemeClr val="tx1"/>
          </a:fontRef>
        </p:style>
      </p:cxnSp>
      <p:cxnSp>
        <p:nvCxnSpPr>
          <p:cNvPr id="36" name="Straight Arrow Connector 35">
            <a:extLst>
              <a:ext uri="{FF2B5EF4-FFF2-40B4-BE49-F238E27FC236}">
                <a16:creationId xmlns:a16="http://schemas.microsoft.com/office/drawing/2014/main" id="{F931E3E0-B087-A8FF-C6AC-CC6B675416FF}"/>
              </a:ext>
            </a:extLst>
          </p:cNvPr>
          <p:cNvCxnSpPr>
            <a:cxnSpLocks/>
            <a:stCxn id="17" idx="3"/>
            <a:endCxn id="6" idx="1"/>
          </p:cNvCxnSpPr>
          <p:nvPr/>
        </p:nvCxnSpPr>
        <p:spPr>
          <a:xfrm flipV="1">
            <a:off x="3656422" y="4994396"/>
            <a:ext cx="1126778" cy="21139"/>
          </a:xfrm>
          <a:prstGeom prst="straightConnector1">
            <a:avLst/>
          </a:prstGeom>
          <a:ln w="28575">
            <a:solidFill>
              <a:srgbClr val="FF0000"/>
            </a:solidFill>
            <a:headEnd type="triangle"/>
            <a:tailEnd type="triangle"/>
          </a:ln>
        </p:spPr>
        <p:style>
          <a:lnRef idx="2">
            <a:schemeClr val="dk1"/>
          </a:lnRef>
          <a:fillRef idx="0">
            <a:schemeClr val="dk1"/>
          </a:fillRef>
          <a:effectRef idx="1">
            <a:schemeClr val="dk1"/>
          </a:effectRef>
          <a:fontRef idx="minor">
            <a:schemeClr val="tx1"/>
          </a:fontRef>
        </p:style>
      </p:cxnSp>
      <p:cxnSp>
        <p:nvCxnSpPr>
          <p:cNvPr id="39" name="Straight Arrow Connector 38">
            <a:extLst>
              <a:ext uri="{FF2B5EF4-FFF2-40B4-BE49-F238E27FC236}">
                <a16:creationId xmlns:a16="http://schemas.microsoft.com/office/drawing/2014/main" id="{5502148F-8BCC-9F76-CEEB-544CB740C5F1}"/>
              </a:ext>
            </a:extLst>
          </p:cNvPr>
          <p:cNvCxnSpPr>
            <a:cxnSpLocks/>
            <a:endCxn id="18" idx="0"/>
          </p:cNvCxnSpPr>
          <p:nvPr/>
        </p:nvCxnSpPr>
        <p:spPr>
          <a:xfrm>
            <a:off x="1467335" y="2712674"/>
            <a:ext cx="866437" cy="486830"/>
          </a:xfrm>
          <a:prstGeom prst="straightConnector1">
            <a:avLst/>
          </a:prstGeom>
          <a:ln w="28575">
            <a:solidFill>
              <a:schemeClr val="tx1"/>
            </a:solidFill>
            <a:headEnd type="triangle"/>
            <a:tailEnd type="triangle"/>
          </a:ln>
        </p:spPr>
        <p:style>
          <a:lnRef idx="2">
            <a:schemeClr val="dk1"/>
          </a:lnRef>
          <a:fillRef idx="0">
            <a:schemeClr val="dk1"/>
          </a:fillRef>
          <a:effectRef idx="1">
            <a:schemeClr val="dk1"/>
          </a:effectRef>
          <a:fontRef idx="minor">
            <a:schemeClr val="tx1"/>
          </a:fontRef>
        </p:style>
      </p:cxnSp>
      <p:sp>
        <p:nvSpPr>
          <p:cNvPr id="53" name="TextBox 52">
            <a:extLst>
              <a:ext uri="{FF2B5EF4-FFF2-40B4-BE49-F238E27FC236}">
                <a16:creationId xmlns:a16="http://schemas.microsoft.com/office/drawing/2014/main" id="{A4AA546D-E523-48E9-106D-5032938F5CD6}"/>
              </a:ext>
            </a:extLst>
          </p:cNvPr>
          <p:cNvSpPr txBox="1"/>
          <p:nvPr/>
        </p:nvSpPr>
        <p:spPr>
          <a:xfrm>
            <a:off x="7852022" y="1601822"/>
            <a:ext cx="4119583" cy="461665"/>
          </a:xfrm>
          <a:prstGeom prst="rect">
            <a:avLst/>
          </a:prstGeom>
          <a:noFill/>
        </p:spPr>
        <p:txBody>
          <a:bodyPr wrap="square" rtlCol="0">
            <a:spAutoFit/>
          </a:bodyPr>
          <a:lstStyle/>
          <a:p>
            <a:pPr algn="ctr"/>
            <a:r>
              <a:rPr lang="en-US" sz="2400" b="1" dirty="0"/>
              <a:t>EC2/FUTURAMA</a:t>
            </a:r>
          </a:p>
        </p:txBody>
      </p:sp>
    </p:spTree>
    <p:extLst>
      <p:ext uri="{BB962C8B-B14F-4D97-AF65-F5344CB8AC3E}">
        <p14:creationId xmlns:p14="http://schemas.microsoft.com/office/powerpoint/2010/main" val="8257260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B33C-FCDD-55C6-A68A-FB830E17B291}"/>
              </a:ext>
            </a:extLst>
          </p:cNvPr>
          <p:cNvSpPr>
            <a:spLocks noGrp="1"/>
          </p:cNvSpPr>
          <p:nvPr>
            <p:ph type="ctrTitle"/>
          </p:nvPr>
        </p:nvSpPr>
        <p:spPr>
          <a:xfrm>
            <a:off x="3486150" y="2237651"/>
            <a:ext cx="9144000" cy="1207180"/>
          </a:xfrm>
        </p:spPr>
        <p:txBody>
          <a:bodyPr>
            <a:normAutofit/>
          </a:bodyPr>
          <a:lstStyle/>
          <a:p>
            <a:pPr algn="l"/>
            <a:r>
              <a:rPr lang="en-US" sz="6600" b="1" dirty="0">
                <a:solidFill>
                  <a:srgbClr val="6D2932"/>
                </a:solidFill>
              </a:rPr>
              <a:t>ADDITIONAL SLIDES</a:t>
            </a:r>
          </a:p>
        </p:txBody>
      </p:sp>
      <p:sp>
        <p:nvSpPr>
          <p:cNvPr id="4" name="Rectangle 3">
            <a:extLst>
              <a:ext uri="{FF2B5EF4-FFF2-40B4-BE49-F238E27FC236}">
                <a16:creationId xmlns:a16="http://schemas.microsoft.com/office/drawing/2014/main" id="{2E73A88B-1BCD-9E12-85BD-0E3B4CF4CFD1}"/>
              </a:ext>
            </a:extLst>
          </p:cNvPr>
          <p:cNvSpPr/>
          <p:nvPr/>
        </p:nvSpPr>
        <p:spPr>
          <a:xfrm>
            <a:off x="0" y="0"/>
            <a:ext cx="3486150" cy="6858000"/>
          </a:xfrm>
          <a:prstGeom prst="rect">
            <a:avLst/>
          </a:prstGeom>
          <a:solidFill>
            <a:srgbClr val="C7B7A3"/>
          </a:solidFill>
          <a:ln w="57150">
            <a:solidFill>
              <a:srgbClr val="C7B7A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5C7375FF-5F0B-92E5-C1DB-A4EBA8016C60}"/>
              </a:ext>
            </a:extLst>
          </p:cNvPr>
          <p:cNvCxnSpPr/>
          <p:nvPr/>
        </p:nvCxnSpPr>
        <p:spPr>
          <a:xfrm>
            <a:off x="1987731" y="3444831"/>
            <a:ext cx="5029200" cy="0"/>
          </a:xfrm>
          <a:prstGeom prst="line">
            <a:avLst/>
          </a:prstGeom>
          <a:ln w="38100">
            <a:solidFill>
              <a:srgbClr val="6D2932"/>
            </a:solidFill>
          </a:ln>
        </p:spPr>
        <p:style>
          <a:lnRef idx="2">
            <a:schemeClr val="accent1"/>
          </a:lnRef>
          <a:fillRef idx="0">
            <a:schemeClr val="accent1"/>
          </a:fillRef>
          <a:effectRef idx="1">
            <a:schemeClr val="accent1"/>
          </a:effectRef>
          <a:fontRef idx="minor">
            <a:schemeClr val="tx1"/>
          </a:fontRef>
        </p:style>
      </p:cxnSp>
      <p:sp>
        <p:nvSpPr>
          <p:cNvPr id="3" name="Slide Number Placeholder 3">
            <a:extLst>
              <a:ext uri="{FF2B5EF4-FFF2-40B4-BE49-F238E27FC236}">
                <a16:creationId xmlns:a16="http://schemas.microsoft.com/office/drawing/2014/main" id="{C410B64F-5B8B-9F57-9AEB-3F2ED0EEEFB0}"/>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rgbClr val="6D2932"/>
                </a:solidFill>
              </a:rPr>
              <a:t>13</a:t>
            </a:fld>
            <a:endParaRPr lang="en-US" sz="2400" b="1" dirty="0">
              <a:solidFill>
                <a:srgbClr val="6D2932"/>
              </a:solidFill>
            </a:endParaRPr>
          </a:p>
        </p:txBody>
      </p:sp>
    </p:spTree>
    <p:extLst>
      <p:ext uri="{BB962C8B-B14F-4D97-AF65-F5344CB8AC3E}">
        <p14:creationId xmlns:p14="http://schemas.microsoft.com/office/powerpoint/2010/main" val="9548085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F2B7D9-DCD1-DF59-EB47-87316FA83C43}"/>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9FF42501-2BAA-AF2C-711D-322627C1D9A3}"/>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E9BE5EC9-16B2-D70E-D1A4-6DD6530AADA6}"/>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14</a:t>
            </a:fld>
            <a:endParaRPr lang="en-US" sz="2400" b="1" dirty="0">
              <a:solidFill>
                <a:schemeClr val="bg1"/>
              </a:solidFill>
            </a:endParaRPr>
          </a:p>
        </p:txBody>
      </p:sp>
      <p:sp>
        <p:nvSpPr>
          <p:cNvPr id="8" name="Title 1">
            <a:extLst>
              <a:ext uri="{FF2B5EF4-FFF2-40B4-BE49-F238E27FC236}">
                <a16:creationId xmlns:a16="http://schemas.microsoft.com/office/drawing/2014/main" id="{99AE2F57-515C-855D-8A00-4DB3685DC7E0}"/>
              </a:ext>
            </a:extLst>
          </p:cNvPr>
          <p:cNvSpPr txBox="1">
            <a:spLocks/>
          </p:cNvSpPr>
          <p:nvPr/>
        </p:nvSpPr>
        <p:spPr>
          <a:xfrm>
            <a:off x="838200" y="366575"/>
            <a:ext cx="10515600" cy="877331"/>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Comments about VERSES Feedback</a:t>
            </a:r>
            <a:endParaRPr lang="es-ES" sz="4000" b="1" dirty="0">
              <a:solidFill>
                <a:srgbClr val="561C24"/>
              </a:solidFill>
              <a:ea typeface="Verdana"/>
              <a:cs typeface="Helvetica" panose="020B0604020202020204" pitchFamily="34" charset="0"/>
            </a:endParaRPr>
          </a:p>
        </p:txBody>
      </p:sp>
      <p:cxnSp>
        <p:nvCxnSpPr>
          <p:cNvPr id="9" name="Straight Arrow Connector 8">
            <a:extLst>
              <a:ext uri="{FF2B5EF4-FFF2-40B4-BE49-F238E27FC236}">
                <a16:creationId xmlns:a16="http://schemas.microsoft.com/office/drawing/2014/main" id="{D510367A-0D71-E894-01FE-B22079C18CFB}"/>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1101D56B-573B-65C0-FF31-4306D3D98711}"/>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1685BDB1-660D-0F5D-3555-E7D87B7C586D}"/>
              </a:ext>
            </a:extLst>
          </p:cNvPr>
          <p:cNvSpPr txBox="1"/>
          <p:nvPr/>
        </p:nvSpPr>
        <p:spPr>
          <a:xfrm>
            <a:off x="835865" y="1275528"/>
            <a:ext cx="10515600" cy="4708981"/>
          </a:xfrm>
          <a:prstGeom prst="rect">
            <a:avLst/>
          </a:prstGeom>
          <a:noFill/>
        </p:spPr>
        <p:txBody>
          <a:bodyPr wrap="square">
            <a:spAutoFit/>
          </a:bodyPr>
          <a:lstStyle/>
          <a:p>
            <a:pPr marL="342900" indent="-342900" rtl="0" fontAlgn="base">
              <a:buFont typeface="Arial" panose="020B0604020202020204" pitchFamily="34" charset="0"/>
              <a:buChar char="•"/>
            </a:pPr>
            <a:r>
              <a:rPr lang="en-US" sz="2000" dirty="0">
                <a:solidFill>
                  <a:srgbClr val="000000"/>
                </a:solidFill>
              </a:rPr>
              <a:t>“Limitations of Schema.org centric approach.” </a:t>
            </a:r>
          </a:p>
          <a:p>
            <a:pPr marL="800100" lvl="1" indent="-342900" fontAlgn="base">
              <a:buFont typeface="Arial" panose="020B0604020202020204" pitchFamily="34" charset="0"/>
              <a:buChar char="•"/>
            </a:pPr>
            <a:r>
              <a:rPr lang="en-US" sz="2000" dirty="0">
                <a:solidFill>
                  <a:srgbClr val="000000"/>
                </a:solidFill>
              </a:rPr>
              <a:t>However, our schema is HSML centric, its structure follows the HSML ontology. We are only using the existing Schema.org properties, to save time in development. </a:t>
            </a:r>
          </a:p>
          <a:p>
            <a:pPr marL="800100" lvl="1" indent="-342900" fontAlgn="base">
              <a:buFont typeface="Arial" panose="020B0604020202020204" pitchFamily="34" charset="0"/>
              <a:buChar char="•"/>
            </a:pPr>
            <a:r>
              <a:rPr lang="en-US" sz="2000" dirty="0">
                <a:solidFill>
                  <a:srgbClr val="000000"/>
                </a:solidFill>
              </a:rPr>
              <a:t>Schema.org is just the starting point, other schemas can be added in the future. We also develop our own domain-specific properties needed for the demo and to conform to HSML. </a:t>
            </a:r>
          </a:p>
          <a:p>
            <a:pPr marL="800100" lvl="1" indent="-342900" fontAlgn="base">
              <a:buFont typeface="Arial" panose="020B0604020202020204" pitchFamily="34" charset="0"/>
              <a:buChar char="•"/>
            </a:pPr>
            <a:r>
              <a:rPr lang="en-US" sz="2000" dirty="0">
                <a:solidFill>
                  <a:srgbClr val="000000"/>
                </a:solidFill>
              </a:rPr>
              <a:t>The Schema.org Types used are a close match, we do not mean for them to be understood as the same. It is just a pool to draw properties from.</a:t>
            </a:r>
          </a:p>
          <a:p>
            <a:pPr marL="800100" lvl="1" indent="-342900" fontAlgn="base">
              <a:buFont typeface="Arial" panose="020B0604020202020204" pitchFamily="34" charset="0"/>
              <a:buChar char="•"/>
            </a:pPr>
            <a:r>
              <a:rPr lang="en-US" sz="2000" dirty="0">
                <a:solidFill>
                  <a:srgbClr val="000000"/>
                </a:solidFill>
              </a:rPr>
              <a:t>So, maybe we need to improve the wording of our document, to make these points clearer.  </a:t>
            </a:r>
          </a:p>
          <a:p>
            <a:pPr marL="342900" indent="-342900" fontAlgn="base">
              <a:buFont typeface="Arial" panose="020B0604020202020204" pitchFamily="34" charset="0"/>
              <a:buChar char="•"/>
            </a:pPr>
            <a:r>
              <a:rPr lang="en-US" sz="2000" dirty="0">
                <a:solidFill>
                  <a:srgbClr val="000000"/>
                </a:solidFill>
              </a:rPr>
              <a:t>“Domain-specific ontologies” – True, more ontologies can be added in the future within the HSML one.</a:t>
            </a:r>
          </a:p>
          <a:p>
            <a:pPr marL="342900" indent="-342900" fontAlgn="base">
              <a:buFont typeface="Arial" panose="020B0604020202020204" pitchFamily="34" charset="0"/>
              <a:buChar char="•"/>
            </a:pPr>
            <a:r>
              <a:rPr lang="en-US" sz="2000" dirty="0">
                <a:solidFill>
                  <a:srgbClr val="000000"/>
                </a:solidFill>
              </a:rPr>
              <a:t>“Upper Ontology” – I don’t know exactly what they are referring to with this.</a:t>
            </a:r>
          </a:p>
          <a:p>
            <a:pPr marL="342900" indent="-342900" fontAlgn="base">
              <a:buFont typeface="Arial" panose="020B0604020202020204" pitchFamily="34" charset="0"/>
              <a:buChar char="•"/>
            </a:pPr>
            <a:r>
              <a:rPr lang="en-US" sz="2000" dirty="0">
                <a:solidFill>
                  <a:srgbClr val="000000"/>
                </a:solidFill>
              </a:rPr>
              <a:t>“Flexibility and Scalability” – Flexibility is a good suggestion, however their suggestions for scalability could maybe lead to a future interoperability issue.</a:t>
            </a:r>
          </a:p>
        </p:txBody>
      </p:sp>
    </p:spTree>
    <p:extLst>
      <p:ext uri="{BB962C8B-B14F-4D97-AF65-F5344CB8AC3E}">
        <p14:creationId xmlns:p14="http://schemas.microsoft.com/office/powerpoint/2010/main" val="38463446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00EE9D-C2A5-B525-D84F-71A811D85F6F}"/>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0DA6D88C-2504-D294-232C-2B1C129D9DC0}"/>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B191D07C-C4B8-6AAB-2D89-FE2D1A3CCDDD}"/>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15</a:t>
            </a:fld>
            <a:endParaRPr lang="en-US" sz="2400" b="1" dirty="0">
              <a:solidFill>
                <a:schemeClr val="bg1"/>
              </a:solidFill>
            </a:endParaRPr>
          </a:p>
        </p:txBody>
      </p:sp>
      <p:sp>
        <p:nvSpPr>
          <p:cNvPr id="8" name="Title 1">
            <a:extLst>
              <a:ext uri="{FF2B5EF4-FFF2-40B4-BE49-F238E27FC236}">
                <a16:creationId xmlns:a16="http://schemas.microsoft.com/office/drawing/2014/main" id="{9DF1B92E-A4C7-C32B-5950-A6BA297209BF}"/>
              </a:ext>
            </a:extLst>
          </p:cNvPr>
          <p:cNvSpPr txBox="1">
            <a:spLocks/>
          </p:cNvSpPr>
          <p:nvPr/>
        </p:nvSpPr>
        <p:spPr>
          <a:xfrm>
            <a:off x="838200" y="366575"/>
            <a:ext cx="10515600" cy="877331"/>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TEST 1: DoD test with HSML (in JPL LAB)</a:t>
            </a:r>
            <a:endParaRPr lang="es-ES" sz="4000" b="1" dirty="0">
              <a:solidFill>
                <a:srgbClr val="561C24"/>
              </a:solidFill>
              <a:ea typeface="Verdana"/>
              <a:cs typeface="Helvetica" panose="020B0604020202020204" pitchFamily="34" charset="0"/>
            </a:endParaRPr>
          </a:p>
        </p:txBody>
      </p:sp>
      <p:cxnSp>
        <p:nvCxnSpPr>
          <p:cNvPr id="9" name="Straight Arrow Connector 8">
            <a:extLst>
              <a:ext uri="{FF2B5EF4-FFF2-40B4-BE49-F238E27FC236}">
                <a16:creationId xmlns:a16="http://schemas.microsoft.com/office/drawing/2014/main" id="{B1573D79-BF1D-9B9A-0DD3-2145105FE4E9}"/>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00DF5427-4401-6D4B-95F5-3E5FDF0561FC}"/>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1">
            <a:extLst>
              <a:ext uri="{FF2B5EF4-FFF2-40B4-BE49-F238E27FC236}">
                <a16:creationId xmlns:a16="http://schemas.microsoft.com/office/drawing/2014/main" id="{C6522CB3-66EB-42E3-00BC-201EEB3BA3BC}"/>
              </a:ext>
            </a:extLst>
          </p:cNvPr>
          <p:cNvSpPr/>
          <p:nvPr/>
        </p:nvSpPr>
        <p:spPr>
          <a:xfrm>
            <a:off x="10346727" y="3989"/>
            <a:ext cx="1845273" cy="668207"/>
          </a:xfrm>
          <a:prstGeom prst="rect">
            <a:avLst/>
          </a:prstGeom>
          <a:solidFill>
            <a:srgbClr val="003D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Test by 3/13</a:t>
            </a:r>
          </a:p>
        </p:txBody>
      </p:sp>
      <p:sp>
        <p:nvSpPr>
          <p:cNvPr id="7" name="TextBox 6">
            <a:extLst>
              <a:ext uri="{FF2B5EF4-FFF2-40B4-BE49-F238E27FC236}">
                <a16:creationId xmlns:a16="http://schemas.microsoft.com/office/drawing/2014/main" id="{08278146-CD59-B748-DE7E-4FDFC3420160}"/>
              </a:ext>
            </a:extLst>
          </p:cNvPr>
          <p:cNvSpPr txBox="1"/>
          <p:nvPr/>
        </p:nvSpPr>
        <p:spPr>
          <a:xfrm>
            <a:off x="835865" y="1275528"/>
            <a:ext cx="10515600" cy="4524315"/>
          </a:xfrm>
          <a:prstGeom prst="rect">
            <a:avLst/>
          </a:prstGeom>
          <a:noFill/>
        </p:spPr>
        <p:txBody>
          <a:bodyPr wrap="square">
            <a:spAutoFit/>
          </a:bodyPr>
          <a:lstStyle/>
          <a:p>
            <a:pPr marL="342900" indent="-342900" rtl="0" fontAlgn="base">
              <a:buFont typeface="Arial" panose="020B0604020202020204" pitchFamily="34" charset="0"/>
              <a:buChar char="•"/>
            </a:pPr>
            <a:r>
              <a:rPr lang="en-US" sz="2400" b="1" dirty="0">
                <a:solidFill>
                  <a:srgbClr val="000000"/>
                </a:solidFill>
              </a:rPr>
              <a:t>3 Platforms </a:t>
            </a:r>
            <a:r>
              <a:rPr lang="en-US" sz="2400" dirty="0">
                <a:solidFill>
                  <a:srgbClr val="000000"/>
                </a:solidFill>
              </a:rPr>
              <a:t>– Unreal Environment Setup missing in the Lab </a:t>
            </a:r>
            <a:r>
              <a:rPr lang="en-US" sz="1600" dirty="0">
                <a:solidFill>
                  <a:srgbClr val="6D2932"/>
                </a:solidFill>
              </a:rPr>
              <a:t>(Jared)</a:t>
            </a:r>
            <a:endParaRPr lang="en-US" sz="1600" dirty="0">
              <a:solidFill>
                <a:srgbClr val="000000"/>
              </a:solidFill>
            </a:endParaRPr>
          </a:p>
          <a:p>
            <a:pPr marL="342900" indent="-342900" fontAlgn="base">
              <a:buFont typeface="Arial" panose="020B0604020202020204" pitchFamily="34" charset="0"/>
              <a:buChar char="•"/>
            </a:pPr>
            <a:r>
              <a:rPr lang="en-US" sz="2400" b="1" dirty="0">
                <a:solidFill>
                  <a:srgbClr val="000000"/>
                </a:solidFill>
              </a:rPr>
              <a:t>Kafka Server </a:t>
            </a:r>
            <a:r>
              <a:rPr lang="en-US" sz="2400" dirty="0">
                <a:solidFill>
                  <a:srgbClr val="000000"/>
                </a:solidFill>
              </a:rPr>
              <a:t>– Try FUTURAMA, if not use EC2. </a:t>
            </a:r>
            <a:r>
              <a:rPr kumimoji="0" lang="en-US" sz="1600" b="0" i="0" u="none" strike="noStrike" kern="1200" cap="none" spc="0" normalizeH="0" baseline="0" noProof="0" dirty="0">
                <a:ln>
                  <a:noFill/>
                </a:ln>
                <a:solidFill>
                  <a:srgbClr val="6D2932"/>
                </a:solidFill>
                <a:effectLst/>
                <a:uLnTx/>
                <a:uFillTx/>
                <a:latin typeface="Aptos" panose="02110004020202020204"/>
                <a:ea typeface="+mn-ea"/>
                <a:cs typeface="+mn-cs"/>
              </a:rPr>
              <a:t>(Sydni, Gerald, Alicia)</a:t>
            </a:r>
            <a:endParaRPr lang="en-US" sz="1600" dirty="0">
              <a:solidFill>
                <a:srgbClr val="000000"/>
              </a:solidFill>
            </a:endParaRPr>
          </a:p>
          <a:p>
            <a:pPr marL="342900" indent="-342900" fontAlgn="base">
              <a:buFont typeface="Arial" panose="020B0604020202020204" pitchFamily="34" charset="0"/>
              <a:buChar char="•"/>
            </a:pPr>
            <a:r>
              <a:rPr lang="en-US" sz="2400" b="1" dirty="0">
                <a:solidFill>
                  <a:srgbClr val="000000"/>
                </a:solidFill>
              </a:rPr>
              <a:t>Modified Scripts to HSML </a:t>
            </a:r>
            <a:r>
              <a:rPr kumimoji="0" lang="en-US" sz="1600" b="0" i="0" u="none" strike="noStrike" kern="1200" cap="none" spc="0" normalizeH="0" baseline="0" noProof="0" dirty="0">
                <a:ln>
                  <a:noFill/>
                </a:ln>
                <a:solidFill>
                  <a:srgbClr val="6D2932"/>
                </a:solidFill>
                <a:effectLst/>
                <a:uLnTx/>
                <a:uFillTx/>
                <a:latin typeface="Aptos" panose="02110004020202020204"/>
                <a:ea typeface="+mn-ea"/>
                <a:cs typeface="+mn-cs"/>
              </a:rPr>
              <a:t>(Sohee, Alicia)</a:t>
            </a:r>
            <a:endParaRPr lang="en-US" sz="1600" b="1" dirty="0">
              <a:solidFill>
                <a:srgbClr val="000000"/>
              </a:solidFill>
            </a:endParaRPr>
          </a:p>
          <a:p>
            <a:pPr marL="342900" indent="-342900" rtl="0" fontAlgn="base">
              <a:buFont typeface="Arial" panose="020B0604020202020204" pitchFamily="34" charset="0"/>
              <a:buChar char="•"/>
            </a:pPr>
            <a:r>
              <a:rPr lang="en-US" sz="2400" b="1" dirty="0">
                <a:solidFill>
                  <a:srgbClr val="000000"/>
                </a:solidFill>
              </a:rPr>
              <a:t>Evaluation Metrics </a:t>
            </a:r>
            <a:r>
              <a:rPr lang="en-US" sz="2400" dirty="0">
                <a:solidFill>
                  <a:srgbClr val="000000"/>
                </a:solidFill>
              </a:rPr>
              <a:t>– Latency Measurement. Message throughput. Packet Loss… </a:t>
            </a:r>
            <a:r>
              <a:rPr kumimoji="0" lang="en-US" sz="1600" b="0" i="0" u="none" strike="noStrike" kern="1200" cap="none" spc="0" normalizeH="0" baseline="0" noProof="0" dirty="0">
                <a:ln>
                  <a:noFill/>
                </a:ln>
                <a:solidFill>
                  <a:srgbClr val="6D2932"/>
                </a:solidFill>
                <a:effectLst/>
                <a:uLnTx/>
                <a:uFillTx/>
                <a:latin typeface="Aptos" panose="02110004020202020204"/>
                <a:ea typeface="+mn-ea"/>
                <a:cs typeface="+mn-cs"/>
              </a:rPr>
              <a:t>(Gerald, Gabriel)</a:t>
            </a:r>
            <a:endParaRPr lang="en-US" sz="1600" dirty="0">
              <a:solidFill>
                <a:srgbClr val="000000"/>
              </a:solidFill>
            </a:endParaRPr>
          </a:p>
          <a:p>
            <a:pPr marL="342900" indent="-342900" fontAlgn="base">
              <a:buFont typeface="Arial" panose="020B0604020202020204" pitchFamily="34" charset="0"/>
              <a:buChar char="•"/>
            </a:pPr>
            <a:r>
              <a:rPr lang="en-US" sz="2400" b="1" dirty="0">
                <a:solidFill>
                  <a:srgbClr val="000000"/>
                </a:solidFill>
              </a:rPr>
              <a:t>Producer Rovers in old configuration</a:t>
            </a:r>
            <a:r>
              <a:rPr lang="en-US" sz="2400" dirty="0">
                <a:solidFill>
                  <a:srgbClr val="000000"/>
                </a:solidFill>
              </a:rPr>
              <a:t> – Viper (Unity), Cadre (Omni), Cadre (Unreal). Make corresponding topics in local and EC2 server. </a:t>
            </a:r>
            <a:r>
              <a:rPr kumimoji="0" lang="en-US" sz="1600" b="0" i="0" u="none" strike="noStrike" kern="1200" cap="none" spc="0" normalizeH="0" baseline="0" noProof="0" dirty="0">
                <a:ln>
                  <a:noFill/>
                </a:ln>
                <a:solidFill>
                  <a:srgbClr val="6D2932"/>
                </a:solidFill>
                <a:effectLst/>
                <a:uLnTx/>
                <a:uFillTx/>
                <a:latin typeface="Aptos" panose="02110004020202020204"/>
                <a:ea typeface="+mn-ea"/>
                <a:cs typeface="+mn-cs"/>
              </a:rPr>
              <a:t>(Sydni, Gerald)</a:t>
            </a:r>
            <a:endParaRPr lang="en-US" sz="1600" dirty="0">
              <a:solidFill>
                <a:srgbClr val="000000"/>
              </a:solidFill>
            </a:endParaRPr>
          </a:p>
          <a:p>
            <a:pPr marL="342900" indent="-342900" rtl="0" fontAlgn="base">
              <a:buFont typeface="Arial" panose="020B0604020202020204" pitchFamily="34" charset="0"/>
              <a:buChar char="•"/>
            </a:pPr>
            <a:endParaRPr lang="en-US" sz="2400" dirty="0">
              <a:solidFill>
                <a:srgbClr val="000000"/>
              </a:solidFill>
            </a:endParaRPr>
          </a:p>
          <a:p>
            <a:pPr rtl="0" fontAlgn="base"/>
            <a:r>
              <a:rPr lang="en-US" sz="2400" dirty="0">
                <a:solidFill>
                  <a:srgbClr val="000000"/>
                </a:solidFill>
              </a:rPr>
              <a:t>Also, test scalability by modifying # Consumers &amp; measuring Performance (latency, throughput &amp; CPU usage) </a:t>
            </a:r>
          </a:p>
          <a:p>
            <a:pPr rtl="0" fontAlgn="base"/>
            <a:endParaRPr lang="en-US" sz="2400" dirty="0">
              <a:solidFill>
                <a:srgbClr val="000000"/>
              </a:solidFill>
            </a:endParaRPr>
          </a:p>
          <a:p>
            <a:pPr fontAlgn="base"/>
            <a:r>
              <a:rPr lang="en-US" sz="2400" dirty="0">
                <a:solidFill>
                  <a:srgbClr val="000000"/>
                </a:solidFill>
              </a:rPr>
              <a:t>NOTE: No HSML API, no new BL plugin logic, no path planning… in this test</a:t>
            </a:r>
          </a:p>
        </p:txBody>
      </p:sp>
      <p:pic>
        <p:nvPicPr>
          <p:cNvPr id="6" name="Graphic 5" descr="Checkmark with solid fill">
            <a:extLst>
              <a:ext uri="{FF2B5EF4-FFF2-40B4-BE49-F238E27FC236}">
                <a16:creationId xmlns:a16="http://schemas.microsoft.com/office/drawing/2014/main" id="{0F623FF9-30AD-F11F-33A5-E36DADCE37A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714075" y="1243906"/>
            <a:ext cx="438329" cy="438329"/>
          </a:xfrm>
          <a:prstGeom prst="rect">
            <a:avLst/>
          </a:prstGeom>
        </p:spPr>
      </p:pic>
      <p:pic>
        <p:nvPicPr>
          <p:cNvPr id="10" name="Graphic 9" descr="Checkmark with solid fill">
            <a:extLst>
              <a:ext uri="{FF2B5EF4-FFF2-40B4-BE49-F238E27FC236}">
                <a16:creationId xmlns:a16="http://schemas.microsoft.com/office/drawing/2014/main" id="{9D5F0CCA-2892-C3BF-80F6-90570685F47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282868" y="1644204"/>
            <a:ext cx="438329" cy="438329"/>
          </a:xfrm>
          <a:prstGeom prst="rect">
            <a:avLst/>
          </a:prstGeom>
        </p:spPr>
      </p:pic>
      <p:sp>
        <p:nvSpPr>
          <p:cNvPr id="13" name="TextBox 12">
            <a:extLst>
              <a:ext uri="{FF2B5EF4-FFF2-40B4-BE49-F238E27FC236}">
                <a16:creationId xmlns:a16="http://schemas.microsoft.com/office/drawing/2014/main" id="{6B931AE6-0352-5218-DAFE-B0C20F70C93E}"/>
              </a:ext>
            </a:extLst>
          </p:cNvPr>
          <p:cNvSpPr txBox="1"/>
          <p:nvPr/>
        </p:nvSpPr>
        <p:spPr>
          <a:xfrm>
            <a:off x="9601535" y="1729095"/>
            <a:ext cx="1965533" cy="369332"/>
          </a:xfrm>
          <a:prstGeom prst="rect">
            <a:avLst/>
          </a:prstGeom>
          <a:noFill/>
        </p:spPr>
        <p:txBody>
          <a:bodyPr wrap="square" rtlCol="0">
            <a:spAutoFit/>
          </a:bodyPr>
          <a:lstStyle/>
          <a:p>
            <a:r>
              <a:rPr lang="en-US" dirty="0">
                <a:solidFill>
                  <a:srgbClr val="ACBC36"/>
                </a:solidFill>
              </a:rPr>
              <a:t>FUTURAMA works</a:t>
            </a:r>
          </a:p>
        </p:txBody>
      </p:sp>
      <p:pic>
        <p:nvPicPr>
          <p:cNvPr id="15" name="Graphic 14" descr="Checkmark with solid fill">
            <a:extLst>
              <a:ext uri="{FF2B5EF4-FFF2-40B4-BE49-F238E27FC236}">
                <a16:creationId xmlns:a16="http://schemas.microsoft.com/office/drawing/2014/main" id="{ED2C5E19-A3C7-EA16-A269-CE0CD2FE1DA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187866" y="1982099"/>
            <a:ext cx="438329" cy="438329"/>
          </a:xfrm>
          <a:prstGeom prst="rect">
            <a:avLst/>
          </a:prstGeom>
        </p:spPr>
      </p:pic>
      <p:pic>
        <p:nvPicPr>
          <p:cNvPr id="17" name="Graphic 16" descr="Question Mark with solid fill">
            <a:extLst>
              <a:ext uri="{FF2B5EF4-FFF2-40B4-BE49-F238E27FC236}">
                <a16:creationId xmlns:a16="http://schemas.microsoft.com/office/drawing/2014/main" id="{FE0EF80C-CFDF-20E9-E729-05F8F066D0D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724542" y="2749609"/>
            <a:ext cx="386697" cy="386697"/>
          </a:xfrm>
          <a:prstGeom prst="rect">
            <a:avLst/>
          </a:prstGeom>
        </p:spPr>
      </p:pic>
      <p:sp>
        <p:nvSpPr>
          <p:cNvPr id="18" name="TextBox 17">
            <a:extLst>
              <a:ext uri="{FF2B5EF4-FFF2-40B4-BE49-F238E27FC236}">
                <a16:creationId xmlns:a16="http://schemas.microsoft.com/office/drawing/2014/main" id="{DE20DE5E-6153-60CE-7758-279DCAC422B3}"/>
              </a:ext>
            </a:extLst>
          </p:cNvPr>
          <p:cNvSpPr txBox="1"/>
          <p:nvPr/>
        </p:nvSpPr>
        <p:spPr>
          <a:xfrm>
            <a:off x="4111239" y="2776242"/>
            <a:ext cx="5818974" cy="369332"/>
          </a:xfrm>
          <a:prstGeom prst="rect">
            <a:avLst/>
          </a:prstGeom>
          <a:noFill/>
        </p:spPr>
        <p:txBody>
          <a:bodyPr wrap="square" rtlCol="0">
            <a:spAutoFit/>
          </a:bodyPr>
          <a:lstStyle/>
          <a:p>
            <a:r>
              <a:rPr lang="en-US" dirty="0">
                <a:solidFill>
                  <a:srgbClr val="FFC000"/>
                </a:solidFill>
              </a:rPr>
              <a:t>Can I already use it with the FUTURAMA Kafka server?</a:t>
            </a:r>
          </a:p>
        </p:txBody>
      </p:sp>
      <p:pic>
        <p:nvPicPr>
          <p:cNvPr id="19" name="Graphic 18" descr="Checkmark with solid fill">
            <a:extLst>
              <a:ext uri="{FF2B5EF4-FFF2-40B4-BE49-F238E27FC236}">
                <a16:creationId xmlns:a16="http://schemas.microsoft.com/office/drawing/2014/main" id="{C4D833D8-D018-89C9-CAA4-19C29D63824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459096" y="3813362"/>
            <a:ext cx="438329" cy="438329"/>
          </a:xfrm>
          <a:prstGeom prst="rect">
            <a:avLst/>
          </a:prstGeom>
        </p:spPr>
      </p:pic>
      <p:pic>
        <p:nvPicPr>
          <p:cNvPr id="21" name="Graphic 20" descr="Close with solid fill">
            <a:extLst>
              <a:ext uri="{FF2B5EF4-FFF2-40B4-BE49-F238E27FC236}">
                <a16:creationId xmlns:a16="http://schemas.microsoft.com/office/drawing/2014/main" id="{EB423065-136D-FFCC-E7B1-C09FED26C30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798392" y="3820384"/>
            <a:ext cx="438330" cy="438330"/>
          </a:xfrm>
          <a:prstGeom prst="rect">
            <a:avLst/>
          </a:prstGeom>
        </p:spPr>
      </p:pic>
      <p:sp>
        <p:nvSpPr>
          <p:cNvPr id="22" name="TextBox 21">
            <a:extLst>
              <a:ext uri="{FF2B5EF4-FFF2-40B4-BE49-F238E27FC236}">
                <a16:creationId xmlns:a16="http://schemas.microsoft.com/office/drawing/2014/main" id="{F42EF46D-E224-FE75-5217-1A82FDFFE8CF}"/>
              </a:ext>
            </a:extLst>
          </p:cNvPr>
          <p:cNvSpPr txBox="1"/>
          <p:nvPr/>
        </p:nvSpPr>
        <p:spPr>
          <a:xfrm>
            <a:off x="8236722" y="3882359"/>
            <a:ext cx="2572284" cy="369332"/>
          </a:xfrm>
          <a:prstGeom prst="rect">
            <a:avLst/>
          </a:prstGeom>
          <a:noFill/>
        </p:spPr>
        <p:txBody>
          <a:bodyPr wrap="square" rtlCol="0">
            <a:spAutoFit/>
          </a:bodyPr>
          <a:lstStyle/>
          <a:p>
            <a:r>
              <a:rPr lang="en-US" dirty="0">
                <a:solidFill>
                  <a:srgbClr val="B83E26"/>
                </a:solidFill>
              </a:rPr>
              <a:t>3</a:t>
            </a:r>
            <a:r>
              <a:rPr lang="en-US" baseline="30000" dirty="0">
                <a:solidFill>
                  <a:srgbClr val="B83E26"/>
                </a:solidFill>
              </a:rPr>
              <a:t>rd</a:t>
            </a:r>
            <a:r>
              <a:rPr lang="en-US" dirty="0">
                <a:solidFill>
                  <a:srgbClr val="B83E26"/>
                </a:solidFill>
              </a:rPr>
              <a:t> Terminal Problem</a:t>
            </a:r>
          </a:p>
        </p:txBody>
      </p:sp>
      <p:sp>
        <p:nvSpPr>
          <p:cNvPr id="23" name="TextBox 22">
            <a:extLst>
              <a:ext uri="{FF2B5EF4-FFF2-40B4-BE49-F238E27FC236}">
                <a16:creationId xmlns:a16="http://schemas.microsoft.com/office/drawing/2014/main" id="{7F664F3C-F12F-49FF-8C44-970B0FA4BF1E}"/>
              </a:ext>
            </a:extLst>
          </p:cNvPr>
          <p:cNvSpPr txBox="1"/>
          <p:nvPr/>
        </p:nvSpPr>
        <p:spPr>
          <a:xfrm>
            <a:off x="5734229" y="4850259"/>
            <a:ext cx="6084606" cy="369332"/>
          </a:xfrm>
          <a:prstGeom prst="rect">
            <a:avLst/>
          </a:prstGeom>
          <a:noFill/>
        </p:spPr>
        <p:txBody>
          <a:bodyPr wrap="square" rtlCol="0">
            <a:spAutoFit/>
          </a:bodyPr>
          <a:lstStyle/>
          <a:p>
            <a:r>
              <a:rPr lang="en-US" dirty="0">
                <a:solidFill>
                  <a:srgbClr val="0070C0"/>
                </a:solidFill>
              </a:rPr>
              <a:t>Test ready to be done using FUTURAMA server (3/14 - 3/17)</a:t>
            </a:r>
          </a:p>
        </p:txBody>
      </p:sp>
      <p:sp>
        <p:nvSpPr>
          <p:cNvPr id="24" name="TextBox 23">
            <a:extLst>
              <a:ext uri="{FF2B5EF4-FFF2-40B4-BE49-F238E27FC236}">
                <a16:creationId xmlns:a16="http://schemas.microsoft.com/office/drawing/2014/main" id="{5CC2FC41-8E98-2536-E26F-4A879E249686}"/>
              </a:ext>
            </a:extLst>
          </p:cNvPr>
          <p:cNvSpPr txBox="1"/>
          <p:nvPr/>
        </p:nvSpPr>
        <p:spPr>
          <a:xfrm>
            <a:off x="9601535" y="732594"/>
            <a:ext cx="1318511" cy="369332"/>
          </a:xfrm>
          <a:prstGeom prst="rect">
            <a:avLst/>
          </a:prstGeom>
          <a:noFill/>
        </p:spPr>
        <p:txBody>
          <a:bodyPr wrap="square" rtlCol="0">
            <a:spAutoFit/>
          </a:bodyPr>
          <a:lstStyle/>
          <a:p>
            <a:r>
              <a:rPr lang="en-US" dirty="0">
                <a:solidFill>
                  <a:srgbClr val="0070C0"/>
                </a:solidFill>
              </a:rPr>
              <a:t>Updates</a:t>
            </a:r>
          </a:p>
        </p:txBody>
      </p:sp>
    </p:spTree>
    <p:extLst>
      <p:ext uri="{BB962C8B-B14F-4D97-AF65-F5344CB8AC3E}">
        <p14:creationId xmlns:p14="http://schemas.microsoft.com/office/powerpoint/2010/main" val="10168037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C7A3DC-2CC4-5664-7639-259AE736F6E7}"/>
            </a:ext>
          </a:extLst>
        </p:cNvPr>
        <p:cNvGrpSpPr/>
        <p:nvPr/>
      </p:nvGrpSpPr>
      <p:grpSpPr>
        <a:xfrm>
          <a:off x="0" y="0"/>
          <a:ext cx="0" cy="0"/>
          <a:chOff x="0" y="0"/>
          <a:chExt cx="0" cy="0"/>
        </a:xfrm>
      </p:grpSpPr>
      <p:pic>
        <p:nvPicPr>
          <p:cNvPr id="11" name="Picture 10">
            <a:extLst>
              <a:ext uri="{FF2B5EF4-FFF2-40B4-BE49-F238E27FC236}">
                <a16:creationId xmlns:a16="http://schemas.microsoft.com/office/drawing/2014/main" id="{C74EACD0-C2F3-9E1B-B624-A3EEF010F177}"/>
              </a:ext>
            </a:extLst>
          </p:cNvPr>
          <p:cNvPicPr>
            <a:picLocks noChangeAspect="1"/>
          </p:cNvPicPr>
          <p:nvPr/>
        </p:nvPicPr>
        <p:blipFill>
          <a:blip r:embed="rId3">
            <a:extLst>
              <a:ext uri="{28A0092B-C50C-407E-A947-70E740481C1C}">
                <a14:useLocalDpi xmlns:a14="http://schemas.microsoft.com/office/drawing/2010/main" val="0"/>
              </a:ext>
            </a:extLst>
          </a:blip>
          <a:srcRect l="6166" t="9109" r="13037" b="7134"/>
          <a:stretch/>
        </p:blipFill>
        <p:spPr>
          <a:xfrm>
            <a:off x="379503" y="1299621"/>
            <a:ext cx="5654367" cy="4396110"/>
          </a:xfrm>
          <a:prstGeom prst="rect">
            <a:avLst/>
          </a:prstGeom>
        </p:spPr>
      </p:pic>
      <p:sp>
        <p:nvSpPr>
          <p:cNvPr id="12" name="Rectangle 11">
            <a:extLst>
              <a:ext uri="{FF2B5EF4-FFF2-40B4-BE49-F238E27FC236}">
                <a16:creationId xmlns:a16="http://schemas.microsoft.com/office/drawing/2014/main" id="{B0E03450-184A-EFBC-18B2-50EBB656B2FE}"/>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9718E8CF-4741-F4B0-4C47-EEFE86340EE7}"/>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16</a:t>
            </a:fld>
            <a:endParaRPr lang="en-US" sz="2400" b="1" dirty="0">
              <a:solidFill>
                <a:schemeClr val="bg1"/>
              </a:solidFill>
            </a:endParaRPr>
          </a:p>
        </p:txBody>
      </p:sp>
      <p:sp>
        <p:nvSpPr>
          <p:cNvPr id="8" name="Title 1">
            <a:extLst>
              <a:ext uri="{FF2B5EF4-FFF2-40B4-BE49-F238E27FC236}">
                <a16:creationId xmlns:a16="http://schemas.microsoft.com/office/drawing/2014/main" id="{CCBF84A2-4CE0-6B40-DB41-DFB1FF434FA4}"/>
              </a:ext>
            </a:extLst>
          </p:cNvPr>
          <p:cNvSpPr txBox="1">
            <a:spLocks/>
          </p:cNvSpPr>
          <p:nvPr/>
        </p:nvSpPr>
        <p:spPr>
          <a:xfrm>
            <a:off x="838200" y="366575"/>
            <a:ext cx="10515600" cy="877331"/>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DoD System Architecture</a:t>
            </a:r>
            <a:endParaRPr lang="es-ES" sz="4000" b="1" dirty="0">
              <a:solidFill>
                <a:srgbClr val="561C24"/>
              </a:solidFill>
              <a:ea typeface="Verdana"/>
              <a:cs typeface="Helvetica" panose="020B0604020202020204" pitchFamily="34" charset="0"/>
            </a:endParaRPr>
          </a:p>
        </p:txBody>
      </p:sp>
      <p:cxnSp>
        <p:nvCxnSpPr>
          <p:cNvPr id="9" name="Straight Arrow Connector 8">
            <a:extLst>
              <a:ext uri="{FF2B5EF4-FFF2-40B4-BE49-F238E27FC236}">
                <a16:creationId xmlns:a16="http://schemas.microsoft.com/office/drawing/2014/main" id="{E01B7AC6-874B-A819-D982-51739B0CC19B}"/>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DA25A3B5-C1EC-41F1-AD2D-A3B52B19166A}"/>
              </a:ext>
            </a:extLst>
          </p:cNvPr>
          <p:cNvPicPr>
            <a:picLocks noChangeAspect="1"/>
          </p:cNvPicPr>
          <p:nvPr/>
        </p:nvPicPr>
        <p:blipFill>
          <a:blip r:embed="rId4"/>
          <a:stretch>
            <a:fillRect/>
          </a:stretch>
        </p:blipFill>
        <p:spPr>
          <a:xfrm>
            <a:off x="304801" y="5962135"/>
            <a:ext cx="3276600" cy="914400"/>
          </a:xfrm>
          <a:prstGeom prst="rect">
            <a:avLst/>
          </a:prstGeom>
        </p:spPr>
      </p:pic>
      <p:sp>
        <p:nvSpPr>
          <p:cNvPr id="5" name="TextBox 4">
            <a:extLst>
              <a:ext uri="{FF2B5EF4-FFF2-40B4-BE49-F238E27FC236}">
                <a16:creationId xmlns:a16="http://schemas.microsoft.com/office/drawing/2014/main" id="{04394F93-29D2-5A0E-9BBB-B1FE309ED544}"/>
              </a:ext>
            </a:extLst>
          </p:cNvPr>
          <p:cNvSpPr txBox="1"/>
          <p:nvPr/>
        </p:nvSpPr>
        <p:spPr>
          <a:xfrm>
            <a:off x="10640461" y="5685136"/>
            <a:ext cx="2066132" cy="276999"/>
          </a:xfrm>
          <a:prstGeom prst="rect">
            <a:avLst/>
          </a:prstGeom>
          <a:noFill/>
        </p:spPr>
        <p:txBody>
          <a:bodyPr wrap="square">
            <a:spAutoFit/>
          </a:bodyPr>
          <a:lstStyle/>
          <a:p>
            <a:pPr rtl="0"/>
            <a:r>
              <a:rPr lang="en-US" sz="1200" b="0" i="0" u="none" strike="noStrike" dirty="0">
                <a:solidFill>
                  <a:srgbClr val="6D2932"/>
                </a:solidFill>
                <a:effectLst/>
              </a:rPr>
              <a:t>Jared’s Figures</a:t>
            </a:r>
          </a:p>
        </p:txBody>
      </p:sp>
      <p:pic>
        <p:nvPicPr>
          <p:cNvPr id="15" name="Picture 14" descr="Diagram&#10;&#10;AI-generated content may be incorrect.">
            <a:extLst>
              <a:ext uri="{FF2B5EF4-FFF2-40B4-BE49-F238E27FC236}">
                <a16:creationId xmlns:a16="http://schemas.microsoft.com/office/drawing/2014/main" id="{79828A95-C5AE-FAC8-1E62-7675C8BF13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20672" y="1299621"/>
            <a:ext cx="5855019" cy="4391264"/>
          </a:xfrm>
          <a:prstGeom prst="rect">
            <a:avLst/>
          </a:prstGeom>
        </p:spPr>
      </p:pic>
      <p:sp>
        <p:nvSpPr>
          <p:cNvPr id="2" name="Rectangle: Rounded Corners 1">
            <a:extLst>
              <a:ext uri="{FF2B5EF4-FFF2-40B4-BE49-F238E27FC236}">
                <a16:creationId xmlns:a16="http://schemas.microsoft.com/office/drawing/2014/main" id="{F761C1C0-ECDF-5B6B-5483-F0B62F080D6C}"/>
              </a:ext>
            </a:extLst>
          </p:cNvPr>
          <p:cNvSpPr/>
          <p:nvPr/>
        </p:nvSpPr>
        <p:spPr>
          <a:xfrm>
            <a:off x="918210" y="2491417"/>
            <a:ext cx="1744980" cy="877330"/>
          </a:xfrm>
          <a:prstGeom prst="roundRect">
            <a:avLst/>
          </a:prstGeom>
          <a:solidFill>
            <a:srgbClr val="FFDE5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Kafka Server</a:t>
            </a:r>
          </a:p>
        </p:txBody>
      </p:sp>
    </p:spTree>
    <p:extLst>
      <p:ext uri="{BB962C8B-B14F-4D97-AF65-F5344CB8AC3E}">
        <p14:creationId xmlns:p14="http://schemas.microsoft.com/office/powerpoint/2010/main" val="19796362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9211FA-5910-A7CD-7395-54640B1D7A40}"/>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7A953278-361D-DB27-5A09-06CDED171558}"/>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0DDA3887-7781-189B-D34E-EB6324BAE34C}"/>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17</a:t>
            </a:fld>
            <a:endParaRPr lang="en-US" sz="2400" b="1" dirty="0">
              <a:solidFill>
                <a:schemeClr val="bg1"/>
              </a:solidFill>
            </a:endParaRPr>
          </a:p>
        </p:txBody>
      </p:sp>
      <p:sp>
        <p:nvSpPr>
          <p:cNvPr id="8" name="Title 1">
            <a:extLst>
              <a:ext uri="{FF2B5EF4-FFF2-40B4-BE49-F238E27FC236}">
                <a16:creationId xmlns:a16="http://schemas.microsoft.com/office/drawing/2014/main" id="{A14E64AE-AFE1-2580-8FA2-9F1435EC03D0}"/>
              </a:ext>
            </a:extLst>
          </p:cNvPr>
          <p:cNvSpPr txBox="1">
            <a:spLocks/>
          </p:cNvSpPr>
          <p:nvPr/>
        </p:nvSpPr>
        <p:spPr>
          <a:xfrm>
            <a:off x="838200" y="366575"/>
            <a:ext cx="10515600" cy="877331"/>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TEST 2: Minimal Demo Test (with HSML API)</a:t>
            </a:r>
            <a:endParaRPr lang="es-ES" sz="4000" b="1" dirty="0">
              <a:solidFill>
                <a:srgbClr val="561C24"/>
              </a:solidFill>
              <a:ea typeface="Verdana"/>
              <a:cs typeface="Helvetica" panose="020B0604020202020204" pitchFamily="34" charset="0"/>
            </a:endParaRPr>
          </a:p>
        </p:txBody>
      </p:sp>
      <p:cxnSp>
        <p:nvCxnSpPr>
          <p:cNvPr id="9" name="Straight Arrow Connector 8">
            <a:extLst>
              <a:ext uri="{FF2B5EF4-FFF2-40B4-BE49-F238E27FC236}">
                <a16:creationId xmlns:a16="http://schemas.microsoft.com/office/drawing/2014/main" id="{BCB94546-8C9E-BACC-CF18-DC9241F4AD16}"/>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728AFBDD-B95C-67B2-2C95-369E9C118DC0}"/>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1">
            <a:extLst>
              <a:ext uri="{FF2B5EF4-FFF2-40B4-BE49-F238E27FC236}">
                <a16:creationId xmlns:a16="http://schemas.microsoft.com/office/drawing/2014/main" id="{7BF9B15F-C3F2-847F-BBC2-8DE09222DC34}"/>
              </a:ext>
            </a:extLst>
          </p:cNvPr>
          <p:cNvSpPr/>
          <p:nvPr/>
        </p:nvSpPr>
        <p:spPr>
          <a:xfrm>
            <a:off x="10346727" y="849"/>
            <a:ext cx="1845273" cy="668207"/>
          </a:xfrm>
          <a:prstGeom prst="rect">
            <a:avLst/>
          </a:prstGeom>
          <a:solidFill>
            <a:srgbClr val="003D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Test by 3/20</a:t>
            </a:r>
          </a:p>
        </p:txBody>
      </p:sp>
      <p:sp>
        <p:nvSpPr>
          <p:cNvPr id="7" name="TextBox 6">
            <a:extLst>
              <a:ext uri="{FF2B5EF4-FFF2-40B4-BE49-F238E27FC236}">
                <a16:creationId xmlns:a16="http://schemas.microsoft.com/office/drawing/2014/main" id="{9F97AFE1-DA00-38C1-FBDE-C8F477C2220A}"/>
              </a:ext>
            </a:extLst>
          </p:cNvPr>
          <p:cNvSpPr txBox="1"/>
          <p:nvPr/>
        </p:nvSpPr>
        <p:spPr>
          <a:xfrm>
            <a:off x="835865" y="1275528"/>
            <a:ext cx="10683866" cy="4524315"/>
          </a:xfrm>
          <a:prstGeom prst="rect">
            <a:avLst/>
          </a:prstGeom>
          <a:noFill/>
        </p:spPr>
        <p:txBody>
          <a:bodyPr wrap="square">
            <a:spAutoFit/>
          </a:bodyPr>
          <a:lstStyle/>
          <a:p>
            <a:pPr marL="342900" indent="-342900" rtl="0" fontAlgn="base">
              <a:buFont typeface="Arial" panose="020B0604020202020204" pitchFamily="34" charset="0"/>
              <a:buChar char="•"/>
            </a:pPr>
            <a:r>
              <a:rPr lang="en-US" sz="2400" b="1" dirty="0">
                <a:solidFill>
                  <a:srgbClr val="000000"/>
                </a:solidFill>
              </a:rPr>
              <a:t>3 Platforms </a:t>
            </a:r>
            <a:r>
              <a:rPr lang="en-US" sz="1600" dirty="0">
                <a:solidFill>
                  <a:srgbClr val="6D2932"/>
                </a:solidFill>
              </a:rPr>
              <a:t>(Jared, Aaron, Joshua)</a:t>
            </a:r>
            <a:endParaRPr lang="en-US" sz="1600" b="1" dirty="0">
              <a:solidFill>
                <a:srgbClr val="000000"/>
              </a:solidFill>
            </a:endParaRPr>
          </a:p>
          <a:p>
            <a:pPr marL="342900" marR="0" lvl="0" indent="-34290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US" sz="2400" b="1" dirty="0">
                <a:solidFill>
                  <a:srgbClr val="000000"/>
                </a:solidFill>
              </a:rPr>
              <a:t>New Producer Rovers Setup</a:t>
            </a:r>
            <a:r>
              <a:rPr lang="en-US" sz="2400" dirty="0">
                <a:solidFill>
                  <a:srgbClr val="000000"/>
                </a:solidFill>
              </a:rPr>
              <a:t> – ex: Viper A (Unity), Cadre (Omni), Viper B (Unreal) </a:t>
            </a:r>
            <a:r>
              <a:rPr kumimoji="0" lang="en-US" sz="1600" b="0" i="0" u="none" strike="noStrike" kern="1200" cap="none" spc="0" normalizeH="0" baseline="0" noProof="0" dirty="0">
                <a:ln>
                  <a:noFill/>
                </a:ln>
                <a:solidFill>
                  <a:srgbClr val="6D2932"/>
                </a:solidFill>
                <a:effectLst/>
                <a:uLnTx/>
                <a:uFillTx/>
                <a:latin typeface="Aptos" panose="02110004020202020204"/>
                <a:ea typeface="+mn-ea"/>
                <a:cs typeface="+mn-cs"/>
              </a:rPr>
              <a:t>(Jared, Aaron, Joshua)</a:t>
            </a:r>
            <a:endParaRPr lang="en-US" sz="2400" dirty="0">
              <a:solidFill>
                <a:srgbClr val="000000"/>
              </a:solidFill>
            </a:endParaRPr>
          </a:p>
          <a:p>
            <a:pPr marL="342900" indent="-342900" fontAlgn="base">
              <a:buFont typeface="Arial" panose="020B0604020202020204" pitchFamily="34" charset="0"/>
              <a:buChar char="•"/>
            </a:pPr>
            <a:r>
              <a:rPr lang="en-US" sz="2400" b="1" dirty="0">
                <a:solidFill>
                  <a:srgbClr val="000000"/>
                </a:solidFill>
              </a:rPr>
              <a:t>Kafka Server </a:t>
            </a:r>
            <a:r>
              <a:rPr lang="en-US" sz="2400" dirty="0">
                <a:solidFill>
                  <a:srgbClr val="000000"/>
                </a:solidFill>
              </a:rPr>
              <a:t>– FUTURAMA or EC2 </a:t>
            </a:r>
            <a:r>
              <a:rPr kumimoji="0" lang="en-US" sz="1600" b="0" i="0" u="none" strike="noStrike" kern="1200" cap="none" spc="0" normalizeH="0" baseline="0" noProof="0" dirty="0">
                <a:ln>
                  <a:noFill/>
                </a:ln>
                <a:solidFill>
                  <a:srgbClr val="6D2932"/>
                </a:solidFill>
                <a:effectLst/>
                <a:uLnTx/>
                <a:uFillTx/>
                <a:latin typeface="Aptos" panose="02110004020202020204"/>
                <a:ea typeface="+mn-ea"/>
                <a:cs typeface="+mn-cs"/>
              </a:rPr>
              <a:t>(Sydni, Gerald, Alicia)</a:t>
            </a:r>
            <a:endParaRPr lang="en-US" sz="1600" dirty="0">
              <a:solidFill>
                <a:srgbClr val="000000"/>
              </a:solidFill>
            </a:endParaRPr>
          </a:p>
          <a:p>
            <a:pPr marL="342900" indent="-342900" fontAlgn="base">
              <a:buFont typeface="Arial" panose="020B0604020202020204" pitchFamily="34" charset="0"/>
              <a:buChar char="•"/>
            </a:pPr>
            <a:r>
              <a:rPr lang="en-US" sz="2400" b="1" dirty="0">
                <a:solidFill>
                  <a:srgbClr val="000000"/>
                </a:solidFill>
              </a:rPr>
              <a:t>New BL Scripts </a:t>
            </a:r>
            <a:r>
              <a:rPr lang="en-US" sz="2400" dirty="0">
                <a:solidFill>
                  <a:srgbClr val="000000"/>
                </a:solidFill>
              </a:rPr>
              <a:t>connecting to HSML API (not to Kafka directly) </a:t>
            </a:r>
            <a:r>
              <a:rPr kumimoji="0" lang="en-US" sz="1600" b="0" i="0" u="none" strike="noStrike" kern="1200" cap="none" spc="0" normalizeH="0" baseline="0" noProof="0" dirty="0">
                <a:ln>
                  <a:noFill/>
                </a:ln>
                <a:solidFill>
                  <a:srgbClr val="6D2932"/>
                </a:solidFill>
                <a:effectLst/>
                <a:uLnTx/>
                <a:uFillTx/>
                <a:latin typeface="Aptos" panose="02110004020202020204"/>
                <a:ea typeface="+mn-ea"/>
                <a:cs typeface="+mn-cs"/>
              </a:rPr>
              <a:t>(Gerald, Alicia, Sohee)</a:t>
            </a:r>
            <a:endParaRPr lang="en-US" sz="1600" b="1" dirty="0">
              <a:solidFill>
                <a:srgbClr val="000000"/>
              </a:solidFill>
            </a:endParaRPr>
          </a:p>
          <a:p>
            <a:pPr marL="800100" lvl="1" indent="-342900" fontAlgn="base">
              <a:buFont typeface="Courier New" panose="02070309020205020404" pitchFamily="49" charset="0"/>
              <a:buChar char="o"/>
            </a:pPr>
            <a:r>
              <a:rPr lang="en-US" sz="2400" dirty="0">
                <a:solidFill>
                  <a:srgbClr val="000000"/>
                </a:solidFill>
              </a:rPr>
              <a:t>Use new naming convention for files (ex: ViperAOmniConsumer.py)</a:t>
            </a:r>
            <a:endParaRPr lang="en-US" sz="2400" b="1" dirty="0">
              <a:solidFill>
                <a:srgbClr val="000000"/>
              </a:solidFill>
            </a:endParaRPr>
          </a:p>
          <a:p>
            <a:pPr marL="342900" marR="0" lvl="0" indent="-34290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US" sz="2400" b="1" dirty="0">
                <a:solidFill>
                  <a:srgbClr val="000000"/>
                </a:solidFill>
              </a:rPr>
              <a:t>HSML API </a:t>
            </a:r>
            <a:r>
              <a:rPr lang="en-US" sz="2400" dirty="0">
                <a:solidFill>
                  <a:srgbClr val="000000"/>
                </a:solidFill>
              </a:rPr>
              <a:t>– host as Python package inside FUTURAMA and EC2 </a:t>
            </a:r>
            <a:r>
              <a:rPr kumimoji="0" lang="en-US" sz="1600" b="0" i="0" u="none" strike="noStrike" kern="1200" cap="none" spc="0" normalizeH="0" baseline="0" noProof="0" dirty="0">
                <a:ln>
                  <a:noFill/>
                </a:ln>
                <a:solidFill>
                  <a:srgbClr val="6D2932"/>
                </a:solidFill>
                <a:effectLst/>
                <a:uLnTx/>
                <a:uFillTx/>
                <a:latin typeface="Aptos" panose="02110004020202020204"/>
                <a:ea typeface="+mn-ea"/>
                <a:cs typeface="+mn-cs"/>
              </a:rPr>
              <a:t>(Alicia, Niki)</a:t>
            </a:r>
            <a:endParaRPr lang="en-US" sz="2400" dirty="0">
              <a:solidFill>
                <a:srgbClr val="000000"/>
              </a:solidFill>
            </a:endParaRPr>
          </a:p>
          <a:p>
            <a:pPr marL="342900" indent="-342900" fontAlgn="base">
              <a:buFont typeface="Arial" panose="020B0604020202020204" pitchFamily="34" charset="0"/>
              <a:buChar char="•"/>
            </a:pPr>
            <a:r>
              <a:rPr lang="en-US" sz="2400" b="1" dirty="0">
                <a:solidFill>
                  <a:srgbClr val="000000"/>
                </a:solidFill>
              </a:rPr>
              <a:t>MySQL DB </a:t>
            </a:r>
            <a:r>
              <a:rPr lang="en-US" sz="2400" dirty="0">
                <a:solidFill>
                  <a:srgbClr val="000000"/>
                </a:solidFill>
              </a:rPr>
              <a:t>– FUTURAMA or EC2 </a:t>
            </a:r>
            <a:r>
              <a:rPr kumimoji="0" lang="en-US" sz="1600" b="0" i="0" u="none" strike="noStrike" kern="1200" cap="none" spc="0" normalizeH="0" baseline="0" noProof="0" dirty="0">
                <a:ln>
                  <a:noFill/>
                </a:ln>
                <a:solidFill>
                  <a:srgbClr val="6D2932"/>
                </a:solidFill>
                <a:effectLst/>
                <a:uLnTx/>
                <a:uFillTx/>
                <a:latin typeface="Aptos" panose="02110004020202020204"/>
                <a:ea typeface="+mn-ea"/>
                <a:cs typeface="+mn-cs"/>
              </a:rPr>
              <a:t>(Alicia, Sydni)</a:t>
            </a:r>
            <a:endParaRPr lang="en-US" sz="1600" dirty="0">
              <a:solidFill>
                <a:srgbClr val="000000"/>
              </a:solidFill>
            </a:endParaRPr>
          </a:p>
          <a:p>
            <a:pPr marL="342900" marR="0" lvl="0" indent="-34290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US" sz="2400" b="1" dirty="0">
                <a:solidFill>
                  <a:srgbClr val="000000"/>
                </a:solidFill>
              </a:rPr>
              <a:t>HSML Web App </a:t>
            </a:r>
            <a:r>
              <a:rPr lang="en-US" sz="2400" dirty="0">
                <a:solidFill>
                  <a:srgbClr val="000000"/>
                </a:solidFill>
              </a:rPr>
              <a:t>– connect with HSML API </a:t>
            </a:r>
            <a:r>
              <a:rPr kumimoji="0" lang="en-US" sz="1600" b="0" i="0" u="none" strike="noStrike" kern="1200" cap="none" spc="0" normalizeH="0" baseline="0" noProof="0" dirty="0">
                <a:ln>
                  <a:noFill/>
                </a:ln>
                <a:solidFill>
                  <a:srgbClr val="6D2932"/>
                </a:solidFill>
                <a:effectLst/>
                <a:uLnTx/>
                <a:uFillTx/>
                <a:latin typeface="Aptos" panose="02110004020202020204"/>
                <a:ea typeface="+mn-ea"/>
                <a:cs typeface="+mn-cs"/>
              </a:rPr>
              <a:t>(Gerald, Alicia)</a:t>
            </a:r>
            <a:endParaRPr lang="en-US" sz="2400" b="1" dirty="0">
              <a:solidFill>
                <a:srgbClr val="000000"/>
              </a:solidFill>
            </a:endParaRPr>
          </a:p>
          <a:p>
            <a:pPr marL="342900" indent="-342900" fontAlgn="base">
              <a:buFont typeface="Arial" panose="020B0604020202020204" pitchFamily="34" charset="0"/>
              <a:buChar char="•"/>
            </a:pPr>
            <a:r>
              <a:rPr lang="en-US" sz="2400" b="1" dirty="0">
                <a:solidFill>
                  <a:srgbClr val="000000"/>
                </a:solidFill>
              </a:rPr>
              <a:t>Registration of Users, Agents (+ Kafka topics), and Credentials </a:t>
            </a:r>
            <a:r>
              <a:rPr kumimoji="0" lang="en-US" sz="1600" b="0" i="0" u="none" strike="noStrike" kern="1200" cap="none" spc="0" normalizeH="0" baseline="0" noProof="0" dirty="0">
                <a:ln>
                  <a:noFill/>
                </a:ln>
                <a:solidFill>
                  <a:srgbClr val="6D2932"/>
                </a:solidFill>
                <a:effectLst/>
                <a:uLnTx/>
                <a:uFillTx/>
                <a:latin typeface="Aptos" panose="02110004020202020204"/>
                <a:ea typeface="+mn-ea"/>
                <a:cs typeface="+mn-cs"/>
              </a:rPr>
              <a:t>(Alicia, Niki)</a:t>
            </a:r>
            <a:endParaRPr lang="en-US" sz="1600" dirty="0">
              <a:solidFill>
                <a:srgbClr val="000000"/>
              </a:solidFill>
            </a:endParaRPr>
          </a:p>
          <a:p>
            <a:pPr marL="342900" indent="-342900" fontAlgn="base">
              <a:buFont typeface="Arial" panose="020B0604020202020204" pitchFamily="34" charset="0"/>
              <a:buChar char="•"/>
            </a:pPr>
            <a:r>
              <a:rPr lang="en-US" sz="2400" b="1" dirty="0">
                <a:solidFill>
                  <a:srgbClr val="000000"/>
                </a:solidFill>
              </a:rPr>
              <a:t>Simple Path Planning </a:t>
            </a:r>
            <a:r>
              <a:rPr lang="en-US" sz="2400" dirty="0">
                <a:solidFill>
                  <a:srgbClr val="000000"/>
                </a:solidFill>
              </a:rPr>
              <a:t>for Viper A (to reach Cadre)</a:t>
            </a:r>
            <a:r>
              <a:rPr lang="en-US" sz="1600" dirty="0">
                <a:solidFill>
                  <a:srgbClr val="000000"/>
                </a:solidFill>
              </a:rPr>
              <a:t> </a:t>
            </a:r>
            <a:r>
              <a:rPr kumimoji="0" lang="en-US" sz="1600" b="0" i="0" u="none" strike="noStrike" kern="1200" cap="none" spc="0" normalizeH="0" baseline="0" noProof="0" dirty="0">
                <a:ln>
                  <a:noFill/>
                </a:ln>
                <a:solidFill>
                  <a:srgbClr val="6D2932"/>
                </a:solidFill>
                <a:effectLst/>
                <a:uLnTx/>
                <a:uFillTx/>
                <a:latin typeface="Aptos" panose="02110004020202020204"/>
                <a:ea typeface="+mn-ea"/>
                <a:cs typeface="+mn-cs"/>
              </a:rPr>
              <a:t>(Diego)</a:t>
            </a:r>
            <a:endParaRPr lang="en-US" sz="1600" b="1" dirty="0">
              <a:solidFill>
                <a:srgbClr val="000000"/>
              </a:solidFill>
            </a:endParaRPr>
          </a:p>
          <a:p>
            <a:pPr marL="342900" indent="-342900" fontAlgn="base">
              <a:buFont typeface="Arial" panose="020B0604020202020204" pitchFamily="34" charset="0"/>
              <a:buChar char="•"/>
            </a:pPr>
            <a:r>
              <a:rPr lang="en-US" sz="2400" b="1" dirty="0">
                <a:solidFill>
                  <a:srgbClr val="000000"/>
                </a:solidFill>
              </a:rPr>
              <a:t>Evaluation Metrics </a:t>
            </a:r>
            <a:r>
              <a:rPr kumimoji="0" lang="en-US" sz="1600" b="0" i="0" u="none" strike="noStrike" kern="1200" cap="none" spc="0" normalizeH="0" baseline="0" noProof="0" dirty="0">
                <a:ln>
                  <a:noFill/>
                </a:ln>
                <a:solidFill>
                  <a:srgbClr val="6D2932"/>
                </a:solidFill>
                <a:effectLst/>
                <a:uLnTx/>
                <a:uFillTx/>
                <a:latin typeface="Aptos" panose="02110004020202020204"/>
                <a:ea typeface="+mn-ea"/>
                <a:cs typeface="+mn-cs"/>
              </a:rPr>
              <a:t>(Gerald, Gabriel)</a:t>
            </a:r>
            <a:endParaRPr lang="en-US" sz="1600" b="1" dirty="0">
              <a:solidFill>
                <a:srgbClr val="000000"/>
              </a:solidFill>
            </a:endParaRPr>
          </a:p>
        </p:txBody>
      </p:sp>
    </p:spTree>
    <p:extLst>
      <p:ext uri="{BB962C8B-B14F-4D97-AF65-F5344CB8AC3E}">
        <p14:creationId xmlns:p14="http://schemas.microsoft.com/office/powerpoint/2010/main" val="8588785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72C7EC-6E72-CDD3-66A2-7D40F852976C}"/>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1763D4AE-5C2C-BF57-1D1F-8D04FD212A97}"/>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4CB6C823-DBE3-D241-3563-70880B2C978A}"/>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18</a:t>
            </a:fld>
            <a:endParaRPr lang="en-US" sz="2400" b="1" dirty="0">
              <a:solidFill>
                <a:schemeClr val="bg1"/>
              </a:solidFill>
            </a:endParaRPr>
          </a:p>
        </p:txBody>
      </p:sp>
      <p:sp>
        <p:nvSpPr>
          <p:cNvPr id="8" name="Title 1">
            <a:extLst>
              <a:ext uri="{FF2B5EF4-FFF2-40B4-BE49-F238E27FC236}">
                <a16:creationId xmlns:a16="http://schemas.microsoft.com/office/drawing/2014/main" id="{121655D6-EA87-17F1-8431-1977DFFB5D7F}"/>
              </a:ext>
            </a:extLst>
          </p:cNvPr>
          <p:cNvSpPr txBox="1">
            <a:spLocks/>
          </p:cNvSpPr>
          <p:nvPr/>
        </p:nvSpPr>
        <p:spPr>
          <a:xfrm>
            <a:off x="838200" y="366575"/>
            <a:ext cx="10515600" cy="877331"/>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General Tasks needed for Next Week (TEST 2)</a:t>
            </a:r>
            <a:endParaRPr lang="es-ES" sz="4000" b="1" dirty="0">
              <a:solidFill>
                <a:srgbClr val="561C24"/>
              </a:solidFill>
              <a:ea typeface="Verdana"/>
              <a:cs typeface="Helvetica" panose="020B0604020202020204" pitchFamily="34" charset="0"/>
            </a:endParaRPr>
          </a:p>
        </p:txBody>
      </p:sp>
      <p:cxnSp>
        <p:nvCxnSpPr>
          <p:cNvPr id="9" name="Straight Arrow Connector 8">
            <a:extLst>
              <a:ext uri="{FF2B5EF4-FFF2-40B4-BE49-F238E27FC236}">
                <a16:creationId xmlns:a16="http://schemas.microsoft.com/office/drawing/2014/main" id="{0D13A2AC-E0FC-3227-C7BC-B65871632334}"/>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E59C7BA4-5BDA-B450-90AE-816BD83D795D}"/>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B61F95EC-A1CD-B9FA-ACF1-0DDC560D3CA6}"/>
              </a:ext>
            </a:extLst>
          </p:cNvPr>
          <p:cNvSpPr txBox="1"/>
          <p:nvPr/>
        </p:nvSpPr>
        <p:spPr>
          <a:xfrm>
            <a:off x="835865" y="1275528"/>
            <a:ext cx="10515600" cy="4154984"/>
          </a:xfrm>
          <a:prstGeom prst="rect">
            <a:avLst/>
          </a:prstGeom>
          <a:noFill/>
        </p:spPr>
        <p:txBody>
          <a:bodyPr wrap="square">
            <a:spAutoFit/>
          </a:bodyPr>
          <a:lstStyle/>
          <a:p>
            <a:pPr marL="457200" indent="-457200" fontAlgn="base">
              <a:buFontTx/>
              <a:buAutoNum type="arabicPeriod"/>
            </a:pPr>
            <a:r>
              <a:rPr lang="en-US" sz="2400" dirty="0">
                <a:solidFill>
                  <a:srgbClr val="000000"/>
                </a:solidFill>
              </a:rPr>
              <a:t>Simulation in the 3 Platforms: same environment in all 3, which Rover is going to be producing/consuming in each platform (ex: Viper A (Unity), Cadre (Omni), Viper B (Unreal)), simple path planning, collisions working</a:t>
            </a:r>
          </a:p>
          <a:p>
            <a:pPr marL="457200" indent="-457200" rtl="0" fontAlgn="base">
              <a:buAutoNum type="arabicPeriod"/>
            </a:pPr>
            <a:r>
              <a:rPr lang="en-US" sz="2400" b="0" i="0" u="none" strike="noStrike" dirty="0">
                <a:solidFill>
                  <a:srgbClr val="000000"/>
                </a:solidFill>
                <a:effectLst/>
              </a:rPr>
              <a:t>EC2 working: </a:t>
            </a:r>
            <a:r>
              <a:rPr lang="en-US" sz="2400" dirty="0">
                <a:solidFill>
                  <a:srgbClr val="000000"/>
                </a:solidFill>
              </a:rPr>
              <a:t>DDNS domain or alternative</a:t>
            </a:r>
          </a:p>
          <a:p>
            <a:pPr marL="457200" indent="-457200" rtl="0" fontAlgn="base">
              <a:buAutoNum type="arabicPeriod"/>
            </a:pPr>
            <a:r>
              <a:rPr lang="en-US" sz="2400" dirty="0">
                <a:solidFill>
                  <a:srgbClr val="000000"/>
                </a:solidFill>
              </a:rPr>
              <a:t>HSML API set up and connected to MySQL DB and Kafka (EC2/FUTURAMA) </a:t>
            </a:r>
          </a:p>
          <a:p>
            <a:pPr marL="457200" indent="-457200" rtl="0" fontAlgn="base">
              <a:buAutoNum type="arabicPeriod"/>
            </a:pPr>
            <a:r>
              <a:rPr lang="en-US" sz="2400" b="0" i="0" u="none" strike="noStrike" dirty="0">
                <a:solidFill>
                  <a:srgbClr val="000000"/>
                </a:solidFill>
                <a:effectLst/>
              </a:rPr>
              <a:t>HSML Web App connected </a:t>
            </a:r>
            <a:r>
              <a:rPr lang="en-US" sz="2400" dirty="0">
                <a:solidFill>
                  <a:srgbClr val="000000"/>
                </a:solidFill>
              </a:rPr>
              <a:t>to HSML API</a:t>
            </a:r>
          </a:p>
          <a:p>
            <a:pPr marL="457200" indent="-457200" rtl="0" fontAlgn="base">
              <a:buAutoNum type="arabicPeriod"/>
            </a:pPr>
            <a:r>
              <a:rPr lang="en-US" sz="2400" dirty="0">
                <a:solidFill>
                  <a:srgbClr val="000000"/>
                </a:solidFill>
              </a:rPr>
              <a:t>Modified BL Plugin Scripts of each platform to connect to HSML API, and with the new sent parameters</a:t>
            </a:r>
          </a:p>
          <a:p>
            <a:pPr marL="457200" indent="-457200" rtl="0" fontAlgn="base">
              <a:buAutoNum type="arabicPeriod"/>
            </a:pPr>
            <a:r>
              <a:rPr lang="en-US" sz="2400" dirty="0">
                <a:solidFill>
                  <a:srgbClr val="000000"/>
                </a:solidFill>
              </a:rPr>
              <a:t>Evaluation Metrics working and ready to be used in testing</a:t>
            </a:r>
          </a:p>
          <a:p>
            <a:pPr marL="457200" indent="-457200" rtl="0" fontAlgn="base">
              <a:buAutoNum type="arabicPeriod"/>
            </a:pPr>
            <a:r>
              <a:rPr lang="en-US" sz="2400" dirty="0">
                <a:solidFill>
                  <a:srgbClr val="000000"/>
                </a:solidFill>
              </a:rPr>
              <a:t>Register Users, Agents (+ Kafka topics), and Credentials for each rover</a:t>
            </a:r>
          </a:p>
          <a:p>
            <a:pPr marL="457200" indent="-457200" rtl="0" fontAlgn="base">
              <a:buAutoNum type="arabicPeriod"/>
            </a:pPr>
            <a:r>
              <a:rPr lang="en-US" sz="2400" dirty="0">
                <a:solidFill>
                  <a:srgbClr val="000000"/>
                </a:solidFill>
              </a:rPr>
              <a:t>Perform TEST 2</a:t>
            </a:r>
          </a:p>
        </p:txBody>
      </p:sp>
    </p:spTree>
    <p:extLst>
      <p:ext uri="{BB962C8B-B14F-4D97-AF65-F5344CB8AC3E}">
        <p14:creationId xmlns:p14="http://schemas.microsoft.com/office/powerpoint/2010/main" val="3120403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E5B98E-AF07-3338-5AB5-F4077B58414D}"/>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0121C2AB-444B-CE73-42FE-5403D1257C2A}"/>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E57B26E6-B486-F1AD-79F0-06DAB2BEF3E4}"/>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19</a:t>
            </a:fld>
            <a:endParaRPr lang="en-US" sz="2400" b="1" dirty="0">
              <a:solidFill>
                <a:schemeClr val="bg1"/>
              </a:solidFill>
            </a:endParaRPr>
          </a:p>
        </p:txBody>
      </p:sp>
      <p:sp>
        <p:nvSpPr>
          <p:cNvPr id="8" name="Title 1">
            <a:extLst>
              <a:ext uri="{FF2B5EF4-FFF2-40B4-BE49-F238E27FC236}">
                <a16:creationId xmlns:a16="http://schemas.microsoft.com/office/drawing/2014/main" id="{DA925230-A7FC-43B7-4C83-FAEABAD5D477}"/>
              </a:ext>
            </a:extLst>
          </p:cNvPr>
          <p:cNvSpPr txBox="1">
            <a:spLocks/>
          </p:cNvSpPr>
          <p:nvPr/>
        </p:nvSpPr>
        <p:spPr>
          <a:xfrm>
            <a:off x="838200" y="366575"/>
            <a:ext cx="10515600" cy="877331"/>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My Next Tasks</a:t>
            </a:r>
            <a:endParaRPr lang="es-ES" sz="4000" b="1" dirty="0">
              <a:solidFill>
                <a:srgbClr val="561C24"/>
              </a:solidFill>
              <a:ea typeface="Verdana"/>
              <a:cs typeface="Helvetica" panose="020B0604020202020204" pitchFamily="34" charset="0"/>
            </a:endParaRPr>
          </a:p>
        </p:txBody>
      </p:sp>
      <p:cxnSp>
        <p:nvCxnSpPr>
          <p:cNvPr id="9" name="Straight Arrow Connector 8">
            <a:extLst>
              <a:ext uri="{FF2B5EF4-FFF2-40B4-BE49-F238E27FC236}">
                <a16:creationId xmlns:a16="http://schemas.microsoft.com/office/drawing/2014/main" id="{8A7C4C5C-EE60-9886-A993-156C402D07DA}"/>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E3DCF4EB-AC77-39D7-4BF5-6C18D471707B}"/>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8DC03C8A-EF28-93D8-4105-15347005F004}"/>
              </a:ext>
            </a:extLst>
          </p:cNvPr>
          <p:cNvSpPr txBox="1"/>
          <p:nvPr/>
        </p:nvSpPr>
        <p:spPr>
          <a:xfrm>
            <a:off x="835865" y="1275528"/>
            <a:ext cx="10515600" cy="4154984"/>
          </a:xfrm>
          <a:prstGeom prst="rect">
            <a:avLst/>
          </a:prstGeom>
          <a:noFill/>
        </p:spPr>
        <p:txBody>
          <a:bodyPr wrap="square">
            <a:spAutoFit/>
          </a:bodyPr>
          <a:lstStyle/>
          <a:p>
            <a:pPr marL="342900" indent="-342900" rtl="0" fontAlgn="base">
              <a:buFont typeface="+mj-lt"/>
              <a:buAutoNum type="arabicPeriod"/>
            </a:pPr>
            <a:r>
              <a:rPr lang="en-US" sz="2400" dirty="0">
                <a:solidFill>
                  <a:srgbClr val="000000"/>
                </a:solidFill>
              </a:rPr>
              <a:t>Modify Authentication/Authorization API to fit new BL plugin better</a:t>
            </a:r>
            <a:endParaRPr lang="en-US" sz="2400" b="0" i="0" u="none" strike="noStrike" dirty="0">
              <a:solidFill>
                <a:srgbClr val="000000"/>
              </a:solidFill>
              <a:effectLst/>
            </a:endParaRPr>
          </a:p>
          <a:p>
            <a:pPr marL="342900" indent="-342900" rtl="0" fontAlgn="base">
              <a:buFont typeface="+mj-lt"/>
              <a:buAutoNum type="arabicPeriod"/>
            </a:pPr>
            <a:r>
              <a:rPr lang="en-US" sz="2400" dirty="0">
                <a:solidFill>
                  <a:srgbClr val="000000"/>
                </a:solidFill>
              </a:rPr>
              <a:t>Create new properties in HSML Schema needed for the demo</a:t>
            </a:r>
          </a:p>
          <a:p>
            <a:pPr marL="342900" indent="-342900" rtl="0" fontAlgn="base">
              <a:buFont typeface="+mj-lt"/>
              <a:buAutoNum type="arabicPeriod"/>
            </a:pPr>
            <a:r>
              <a:rPr lang="en-US" sz="2400" dirty="0">
                <a:solidFill>
                  <a:srgbClr val="000000"/>
                </a:solidFill>
              </a:rPr>
              <a:t>Test updated Registration API using MySQL DB in FUTURAMA server</a:t>
            </a:r>
          </a:p>
          <a:p>
            <a:pPr marL="342900" indent="-342900" rtl="0" fontAlgn="base">
              <a:buFont typeface="+mj-lt"/>
              <a:buAutoNum type="arabicPeriod"/>
            </a:pPr>
            <a:r>
              <a:rPr lang="en-US" sz="2400" b="0" i="0" u="none" strike="noStrike" dirty="0">
                <a:solidFill>
                  <a:srgbClr val="000000"/>
                </a:solidFill>
                <a:effectLst/>
              </a:rPr>
              <a:t>TEST 1: Test with the 3 Platforms with the updated HSML scripts in the Lab</a:t>
            </a:r>
            <a:endParaRPr lang="en-US" sz="2400" dirty="0">
              <a:solidFill>
                <a:srgbClr val="000000"/>
              </a:solidFill>
            </a:endParaRPr>
          </a:p>
          <a:p>
            <a:pPr marL="800100" lvl="1" indent="-342900" fontAlgn="base">
              <a:buFont typeface="Arial" panose="020B0604020202020204" pitchFamily="34" charset="0"/>
              <a:buChar char="•"/>
            </a:pPr>
            <a:r>
              <a:rPr lang="en-US" sz="2400" dirty="0">
                <a:solidFill>
                  <a:srgbClr val="000000"/>
                </a:solidFill>
              </a:rPr>
              <a:t>Fix DoD Cadre scripts, and test with the old DoD scripts with Unreal first</a:t>
            </a:r>
          </a:p>
          <a:p>
            <a:pPr marL="800100" lvl="1" indent="-342900" fontAlgn="base">
              <a:buFont typeface="Arial" panose="020B0604020202020204" pitchFamily="34" charset="0"/>
              <a:buChar char="•"/>
            </a:pPr>
            <a:r>
              <a:rPr lang="en-US" sz="2400" dirty="0">
                <a:solidFill>
                  <a:srgbClr val="000000"/>
                </a:solidFill>
              </a:rPr>
              <a:t>Update </a:t>
            </a:r>
            <a:r>
              <a:rPr lang="en-US" sz="2400">
                <a:solidFill>
                  <a:srgbClr val="000000"/>
                </a:solidFill>
              </a:rPr>
              <a:t>coordinate system </a:t>
            </a:r>
            <a:r>
              <a:rPr lang="en-US" sz="2400" dirty="0">
                <a:solidFill>
                  <a:srgbClr val="000000"/>
                </a:solidFill>
              </a:rPr>
              <a:t>or anything needed in the HSML scripts</a:t>
            </a:r>
          </a:p>
          <a:p>
            <a:pPr marL="800100" lvl="1" indent="-342900" fontAlgn="base">
              <a:buFont typeface="Arial" panose="020B0604020202020204" pitchFamily="34" charset="0"/>
              <a:buChar char="•"/>
            </a:pPr>
            <a:r>
              <a:rPr lang="en-US" sz="2400" dirty="0">
                <a:solidFill>
                  <a:srgbClr val="000000"/>
                </a:solidFill>
              </a:rPr>
              <a:t>Incorporate the latency tracker </a:t>
            </a:r>
          </a:p>
          <a:p>
            <a:pPr marL="457200" indent="-457200" fontAlgn="base">
              <a:buFont typeface="+mj-lt"/>
              <a:buAutoNum type="arabicPeriod"/>
            </a:pPr>
            <a:r>
              <a:rPr lang="en-US" sz="2400" dirty="0">
                <a:solidFill>
                  <a:srgbClr val="000000"/>
                </a:solidFill>
              </a:rPr>
              <a:t>Make HSML API into a Python package and set it up in both FUTURAMA and EC2 server to be accessible</a:t>
            </a:r>
          </a:p>
          <a:p>
            <a:pPr marL="457200" indent="-457200" fontAlgn="base">
              <a:buFont typeface="+mj-lt"/>
              <a:buAutoNum type="arabicPeriod"/>
            </a:pPr>
            <a:r>
              <a:rPr lang="en-US" sz="2400" dirty="0">
                <a:solidFill>
                  <a:srgbClr val="000000"/>
                </a:solidFill>
              </a:rPr>
              <a:t>New BL plugins: Modify BL scripts to connect to HSML API (not Kafka)</a:t>
            </a:r>
          </a:p>
          <a:p>
            <a:pPr rtl="0" fontAlgn="base"/>
            <a:endParaRPr lang="en-US" sz="2400" b="0" i="0" u="none" strike="noStrike" dirty="0">
              <a:solidFill>
                <a:srgbClr val="000000"/>
              </a:solidFill>
              <a:effectLst/>
            </a:endParaRPr>
          </a:p>
        </p:txBody>
      </p:sp>
    </p:spTree>
    <p:extLst>
      <p:ext uri="{BB962C8B-B14F-4D97-AF65-F5344CB8AC3E}">
        <p14:creationId xmlns:p14="http://schemas.microsoft.com/office/powerpoint/2010/main" val="5753966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FB3B5-5B90-19DB-91CD-995E2531765A}"/>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5B0AB9EF-90DC-BD35-D48F-A48592AFC643}"/>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4C7BF75C-5A51-2F80-74F9-5B856F12A844}"/>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a:t>
            </a:fld>
            <a:endParaRPr lang="en-US" sz="2400" b="1" dirty="0">
              <a:solidFill>
                <a:schemeClr val="bg1"/>
              </a:solidFill>
            </a:endParaRPr>
          </a:p>
        </p:txBody>
      </p:sp>
      <p:sp>
        <p:nvSpPr>
          <p:cNvPr id="8" name="Title 1">
            <a:extLst>
              <a:ext uri="{FF2B5EF4-FFF2-40B4-BE49-F238E27FC236}">
                <a16:creationId xmlns:a16="http://schemas.microsoft.com/office/drawing/2014/main" id="{DF12C688-01BF-2484-8024-7344B987D07F}"/>
              </a:ext>
            </a:extLst>
          </p:cNvPr>
          <p:cNvSpPr txBox="1">
            <a:spLocks/>
          </p:cNvSpPr>
          <p:nvPr/>
        </p:nvSpPr>
        <p:spPr>
          <a:xfrm>
            <a:off x="838200" y="366575"/>
            <a:ext cx="10515600" cy="877331"/>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Updates</a:t>
            </a:r>
            <a:endParaRPr lang="es-ES" sz="4000" b="1" dirty="0">
              <a:solidFill>
                <a:srgbClr val="561C24"/>
              </a:solidFill>
              <a:ea typeface="Verdana"/>
              <a:cs typeface="Helvetica" panose="020B0604020202020204" pitchFamily="34" charset="0"/>
            </a:endParaRPr>
          </a:p>
        </p:txBody>
      </p:sp>
      <p:cxnSp>
        <p:nvCxnSpPr>
          <p:cNvPr id="9" name="Straight Arrow Connector 8">
            <a:extLst>
              <a:ext uri="{FF2B5EF4-FFF2-40B4-BE49-F238E27FC236}">
                <a16:creationId xmlns:a16="http://schemas.microsoft.com/office/drawing/2014/main" id="{F8AD31B8-B7F0-D854-4A90-60FB2D234F05}"/>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B0752308-D971-4C6D-930A-DE2D25F92176}"/>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B736EC74-E330-BD38-426B-E52E4266B432}"/>
              </a:ext>
            </a:extLst>
          </p:cNvPr>
          <p:cNvSpPr txBox="1"/>
          <p:nvPr/>
        </p:nvSpPr>
        <p:spPr>
          <a:xfrm>
            <a:off x="835865" y="1275528"/>
            <a:ext cx="10515600" cy="3785652"/>
          </a:xfrm>
          <a:prstGeom prst="rect">
            <a:avLst/>
          </a:prstGeom>
          <a:noFill/>
        </p:spPr>
        <p:txBody>
          <a:bodyPr wrap="square">
            <a:spAutoFit/>
          </a:bodyPr>
          <a:lstStyle/>
          <a:p>
            <a:pPr marL="342900" indent="-342900" rtl="0" fontAlgn="base">
              <a:buFont typeface="+mj-lt"/>
              <a:buAutoNum type="arabicPeriod"/>
            </a:pPr>
            <a:r>
              <a:rPr lang="en-US" sz="2400" dirty="0">
                <a:solidFill>
                  <a:srgbClr val="000000"/>
                </a:solidFill>
              </a:rPr>
              <a:t>Test of DoD Simulation with new HSML using FUTURAMA in the lab was successful for Unity and Omni, but it is not working with Unreal</a:t>
            </a:r>
          </a:p>
          <a:p>
            <a:pPr marL="342900" indent="-342900" rtl="0" fontAlgn="base">
              <a:buFont typeface="+mj-lt"/>
              <a:buAutoNum type="arabicPeriod"/>
            </a:pPr>
            <a:r>
              <a:rPr lang="en-US" sz="2400" dirty="0">
                <a:solidFill>
                  <a:srgbClr val="000000"/>
                </a:solidFill>
              </a:rPr>
              <a:t>HSML API and Web App Registration test successful using FUTURAMA</a:t>
            </a:r>
          </a:p>
          <a:p>
            <a:pPr marL="800100" lvl="1" indent="-342900" fontAlgn="base">
              <a:buFont typeface="Arial" panose="020B0604020202020204" pitchFamily="34" charset="0"/>
              <a:buChar char="•"/>
            </a:pPr>
            <a:r>
              <a:rPr lang="en-US" sz="2400" dirty="0">
                <a:solidFill>
                  <a:srgbClr val="000000"/>
                </a:solidFill>
              </a:rPr>
              <a:t>HSML API has been set up in EC2 (by Sydni), but unable to test it yet</a:t>
            </a:r>
          </a:p>
          <a:p>
            <a:pPr marL="800100" lvl="1" indent="-342900" fontAlgn="base">
              <a:buFont typeface="Arial" panose="020B0604020202020204" pitchFamily="34" charset="0"/>
              <a:buChar char="•"/>
            </a:pPr>
            <a:r>
              <a:rPr lang="en-US" sz="2400" dirty="0">
                <a:solidFill>
                  <a:srgbClr val="000000"/>
                </a:solidFill>
              </a:rPr>
              <a:t>Web App working with HSML API but needs some refinements</a:t>
            </a:r>
          </a:p>
          <a:p>
            <a:pPr marL="457200" indent="-457200" fontAlgn="base">
              <a:buFont typeface="+mj-lt"/>
              <a:buAutoNum type="arabicPeriod"/>
            </a:pPr>
            <a:r>
              <a:rPr lang="en-US" sz="2400" dirty="0">
                <a:solidFill>
                  <a:srgbClr val="000000"/>
                </a:solidFill>
              </a:rPr>
              <a:t>Testing sending messages through HSML API hosted in FUTURAMA</a:t>
            </a:r>
          </a:p>
          <a:p>
            <a:pPr marL="914400" lvl="1" indent="-457200" fontAlgn="base">
              <a:buFont typeface="Arial" panose="020B0604020202020204" pitchFamily="34" charset="0"/>
              <a:buChar char="•"/>
            </a:pPr>
            <a:r>
              <a:rPr lang="en-US" sz="2400" dirty="0">
                <a:solidFill>
                  <a:srgbClr val="000000"/>
                </a:solidFill>
              </a:rPr>
              <a:t>Found some bugs in the code that I need to fix</a:t>
            </a:r>
          </a:p>
          <a:p>
            <a:pPr marL="457200" indent="-457200" fontAlgn="base">
              <a:buFont typeface="+mj-lt"/>
              <a:buAutoNum type="arabicPeriod"/>
            </a:pPr>
            <a:r>
              <a:rPr lang="en-US" sz="2400" dirty="0">
                <a:solidFill>
                  <a:srgbClr val="000000"/>
                </a:solidFill>
              </a:rPr>
              <a:t>Unable to perform this HSML DoD Test with EC2 due to issues with Kafka Server inside EC2, unable to reach it outside</a:t>
            </a:r>
          </a:p>
          <a:p>
            <a:pPr rtl="0" fontAlgn="base"/>
            <a:endParaRPr lang="en-US" sz="2400" b="0" i="0" u="none" strike="noStrike" dirty="0">
              <a:solidFill>
                <a:srgbClr val="000000"/>
              </a:solidFill>
              <a:effectLst/>
            </a:endParaRPr>
          </a:p>
        </p:txBody>
      </p:sp>
    </p:spTree>
    <p:extLst>
      <p:ext uri="{BB962C8B-B14F-4D97-AF65-F5344CB8AC3E}">
        <p14:creationId xmlns:p14="http://schemas.microsoft.com/office/powerpoint/2010/main" val="21568874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9A48BD-E464-CC1A-9E0E-FAD54BBE4E54}"/>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9CF33160-A59B-2E78-A8CA-08D563974FE3}"/>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C761D728-5503-71BC-5479-0F70058462CE}"/>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20</a:t>
            </a:fld>
            <a:endParaRPr lang="en-US" sz="2400" b="1" dirty="0">
              <a:solidFill>
                <a:schemeClr val="bg1"/>
              </a:solidFill>
            </a:endParaRPr>
          </a:p>
        </p:txBody>
      </p:sp>
      <p:sp>
        <p:nvSpPr>
          <p:cNvPr id="8" name="Title 1">
            <a:extLst>
              <a:ext uri="{FF2B5EF4-FFF2-40B4-BE49-F238E27FC236}">
                <a16:creationId xmlns:a16="http://schemas.microsoft.com/office/drawing/2014/main" id="{B27D6102-C8BB-BD13-1DD3-1DD39AC67A38}"/>
              </a:ext>
            </a:extLst>
          </p:cNvPr>
          <p:cNvSpPr txBox="1">
            <a:spLocks/>
          </p:cNvSpPr>
          <p:nvPr/>
        </p:nvSpPr>
        <p:spPr>
          <a:xfrm>
            <a:off x="838200" y="366575"/>
            <a:ext cx="10515600" cy="877331"/>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MySQL DB – Lab Computer Setup</a:t>
            </a:r>
            <a:endParaRPr lang="es-ES" sz="4000" b="1" dirty="0">
              <a:solidFill>
                <a:srgbClr val="561C24"/>
              </a:solidFill>
              <a:ea typeface="Verdana"/>
              <a:cs typeface="Helvetica" panose="020B0604020202020204" pitchFamily="34" charset="0"/>
            </a:endParaRPr>
          </a:p>
        </p:txBody>
      </p:sp>
      <p:cxnSp>
        <p:nvCxnSpPr>
          <p:cNvPr id="9" name="Straight Arrow Connector 8">
            <a:extLst>
              <a:ext uri="{FF2B5EF4-FFF2-40B4-BE49-F238E27FC236}">
                <a16:creationId xmlns:a16="http://schemas.microsoft.com/office/drawing/2014/main" id="{AD106F88-5A79-A2A5-141D-349535FCF99E}"/>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4A764483-6E77-693A-E40D-0269E213C082}"/>
              </a:ext>
            </a:extLst>
          </p:cNvPr>
          <p:cNvPicPr>
            <a:picLocks noChangeAspect="1"/>
          </p:cNvPicPr>
          <p:nvPr/>
        </p:nvPicPr>
        <p:blipFill>
          <a:blip r:embed="rId3"/>
          <a:stretch>
            <a:fillRect/>
          </a:stretch>
        </p:blipFill>
        <p:spPr>
          <a:xfrm>
            <a:off x="304801" y="5962135"/>
            <a:ext cx="3276600" cy="914400"/>
          </a:xfrm>
          <a:prstGeom prst="rect">
            <a:avLst/>
          </a:prstGeom>
        </p:spPr>
      </p:pic>
      <p:pic>
        <p:nvPicPr>
          <p:cNvPr id="7" name="Picture 6">
            <a:extLst>
              <a:ext uri="{FF2B5EF4-FFF2-40B4-BE49-F238E27FC236}">
                <a16:creationId xmlns:a16="http://schemas.microsoft.com/office/drawing/2014/main" id="{A7CFE471-4D65-D8B7-0D52-3CCC1BA9DDAC}"/>
              </a:ext>
            </a:extLst>
          </p:cNvPr>
          <p:cNvPicPr>
            <a:picLocks noChangeAspect="1"/>
          </p:cNvPicPr>
          <p:nvPr/>
        </p:nvPicPr>
        <p:blipFill>
          <a:blip r:embed="rId4"/>
          <a:stretch>
            <a:fillRect/>
          </a:stretch>
        </p:blipFill>
        <p:spPr>
          <a:xfrm>
            <a:off x="434211" y="2410572"/>
            <a:ext cx="7661366" cy="2373887"/>
          </a:xfrm>
          <a:prstGeom prst="rect">
            <a:avLst/>
          </a:prstGeom>
        </p:spPr>
      </p:pic>
      <p:sp>
        <p:nvSpPr>
          <p:cNvPr id="10" name="TextBox 9">
            <a:extLst>
              <a:ext uri="{FF2B5EF4-FFF2-40B4-BE49-F238E27FC236}">
                <a16:creationId xmlns:a16="http://schemas.microsoft.com/office/drawing/2014/main" id="{40D0F037-BF86-970E-6694-59675274DE3A}"/>
              </a:ext>
            </a:extLst>
          </p:cNvPr>
          <p:cNvSpPr txBox="1"/>
          <p:nvPr/>
        </p:nvSpPr>
        <p:spPr>
          <a:xfrm>
            <a:off x="835863" y="1295428"/>
            <a:ext cx="10515600" cy="400110"/>
          </a:xfrm>
          <a:prstGeom prst="rect">
            <a:avLst/>
          </a:prstGeom>
          <a:noFill/>
        </p:spPr>
        <p:txBody>
          <a:bodyPr wrap="square">
            <a:spAutoFit/>
          </a:bodyPr>
          <a:lstStyle/>
          <a:p>
            <a:pPr rtl="0"/>
            <a:r>
              <a:rPr lang="en-US" sz="2000" b="1" i="0" u="none" strike="noStrike" dirty="0">
                <a:solidFill>
                  <a:srgbClr val="000000"/>
                </a:solidFill>
                <a:effectLst/>
              </a:rPr>
              <a:t>First </a:t>
            </a:r>
            <a:r>
              <a:rPr lang="en-US" sz="2000" b="1" dirty="0">
                <a:solidFill>
                  <a:srgbClr val="000000"/>
                </a:solidFill>
              </a:rPr>
              <a:t>T</a:t>
            </a:r>
            <a:r>
              <a:rPr lang="en-US" sz="2000" b="1" i="0" u="none" strike="noStrike" dirty="0">
                <a:solidFill>
                  <a:srgbClr val="000000"/>
                </a:solidFill>
                <a:effectLst/>
              </a:rPr>
              <a:t>est - Registering the </a:t>
            </a:r>
            <a:r>
              <a:rPr lang="en-US" sz="2000" b="1" dirty="0">
                <a:solidFill>
                  <a:srgbClr val="000000"/>
                </a:solidFill>
              </a:rPr>
              <a:t>F</a:t>
            </a:r>
            <a:r>
              <a:rPr lang="en-US" sz="2000" b="1" i="0" u="none" strike="noStrike" dirty="0">
                <a:solidFill>
                  <a:srgbClr val="000000"/>
                </a:solidFill>
                <a:effectLst/>
              </a:rPr>
              <a:t>irst User. </a:t>
            </a:r>
            <a:r>
              <a:rPr lang="en-US" sz="2000" b="0" i="0" u="none" strike="noStrike" dirty="0">
                <a:solidFill>
                  <a:srgbClr val="000000"/>
                </a:solidFill>
                <a:effectLst/>
              </a:rPr>
              <a:t>Using FUTURAMA for Kafka Server and MySQL server. </a:t>
            </a:r>
          </a:p>
        </p:txBody>
      </p:sp>
      <p:pic>
        <p:nvPicPr>
          <p:cNvPr id="13" name="Picture 12">
            <a:extLst>
              <a:ext uri="{FF2B5EF4-FFF2-40B4-BE49-F238E27FC236}">
                <a16:creationId xmlns:a16="http://schemas.microsoft.com/office/drawing/2014/main" id="{50FF7C91-BFDF-9500-36C5-46DFB7BC3C28}"/>
              </a:ext>
            </a:extLst>
          </p:cNvPr>
          <p:cNvPicPr>
            <a:picLocks noChangeAspect="1"/>
          </p:cNvPicPr>
          <p:nvPr/>
        </p:nvPicPr>
        <p:blipFill>
          <a:blip r:embed="rId5"/>
          <a:stretch>
            <a:fillRect/>
          </a:stretch>
        </p:blipFill>
        <p:spPr>
          <a:xfrm>
            <a:off x="8437653" y="1747968"/>
            <a:ext cx="3210991" cy="4163191"/>
          </a:xfrm>
          <a:prstGeom prst="rect">
            <a:avLst/>
          </a:prstGeom>
        </p:spPr>
      </p:pic>
      <p:sp>
        <p:nvSpPr>
          <p:cNvPr id="2" name="TextBox 1">
            <a:extLst>
              <a:ext uri="{FF2B5EF4-FFF2-40B4-BE49-F238E27FC236}">
                <a16:creationId xmlns:a16="http://schemas.microsoft.com/office/drawing/2014/main" id="{938F208F-2488-EBED-7973-10FB87F24CCD}"/>
              </a:ext>
            </a:extLst>
          </p:cNvPr>
          <p:cNvSpPr txBox="1"/>
          <p:nvPr/>
        </p:nvSpPr>
        <p:spPr>
          <a:xfrm>
            <a:off x="835863" y="5065467"/>
            <a:ext cx="4381144" cy="738664"/>
          </a:xfrm>
          <a:prstGeom prst="rect">
            <a:avLst/>
          </a:prstGeom>
          <a:noFill/>
          <a:ln>
            <a:solidFill>
              <a:srgbClr val="6D2932"/>
            </a:solidFill>
          </a:ln>
        </p:spPr>
        <p:txBody>
          <a:bodyPr wrap="square">
            <a:spAutoFit/>
          </a:bodyPr>
          <a:lstStyle/>
          <a:p>
            <a:r>
              <a:rPr lang="en-US" sz="1400" dirty="0">
                <a:solidFill>
                  <a:srgbClr val="6D2932"/>
                </a:solidFill>
              </a:rPr>
              <a:t>NOTE: I have also set up the MySQL DB in the EC2 instance, but I still haven’t tested connecting it with the HSML API for Registration.</a:t>
            </a:r>
          </a:p>
        </p:txBody>
      </p:sp>
    </p:spTree>
    <p:extLst>
      <p:ext uri="{BB962C8B-B14F-4D97-AF65-F5344CB8AC3E}">
        <p14:creationId xmlns:p14="http://schemas.microsoft.com/office/powerpoint/2010/main" val="41976349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DA11D6-CB39-2D0B-7751-7552FC6185D0}"/>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89390FD2-899F-14E9-7945-114CA3DD8588}"/>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B46764E0-5C5C-61AD-A156-3DF637E2CBB1}"/>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21</a:t>
            </a:fld>
            <a:endParaRPr lang="en-US" sz="2400" b="1" dirty="0">
              <a:solidFill>
                <a:schemeClr val="bg1"/>
              </a:solidFill>
            </a:endParaRPr>
          </a:p>
        </p:txBody>
      </p:sp>
      <p:sp>
        <p:nvSpPr>
          <p:cNvPr id="8" name="Title 1">
            <a:extLst>
              <a:ext uri="{FF2B5EF4-FFF2-40B4-BE49-F238E27FC236}">
                <a16:creationId xmlns:a16="http://schemas.microsoft.com/office/drawing/2014/main" id="{09F0D534-1375-8510-67CD-81C2563485ED}"/>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Verification in the Spatial Web</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E9E36E38-72CA-0379-4F89-36889EBB7FC4}"/>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F7F4D46F-C8F4-057C-F6A1-5204BF975E6D}"/>
              </a:ext>
            </a:extLst>
          </p:cNvPr>
          <p:cNvPicPr>
            <a:picLocks noChangeAspect="1"/>
          </p:cNvPicPr>
          <p:nvPr/>
        </p:nvPicPr>
        <p:blipFill>
          <a:blip r:embed="rId3"/>
          <a:stretch>
            <a:fillRect/>
          </a:stretch>
        </p:blipFill>
        <p:spPr>
          <a:xfrm>
            <a:off x="304801" y="5962135"/>
            <a:ext cx="3276600" cy="914400"/>
          </a:xfrm>
          <a:prstGeom prst="rect">
            <a:avLst/>
          </a:prstGeom>
        </p:spPr>
      </p:pic>
      <p:sp>
        <p:nvSpPr>
          <p:cNvPr id="3" name="Rectangle 2">
            <a:extLst>
              <a:ext uri="{FF2B5EF4-FFF2-40B4-BE49-F238E27FC236}">
                <a16:creationId xmlns:a16="http://schemas.microsoft.com/office/drawing/2014/main" id="{76EA84D4-3A02-0D00-9364-18A8027B1A92}"/>
              </a:ext>
            </a:extLst>
          </p:cNvPr>
          <p:cNvSpPr/>
          <p:nvPr/>
        </p:nvSpPr>
        <p:spPr>
          <a:xfrm>
            <a:off x="7329803" y="2129612"/>
            <a:ext cx="3249890" cy="976379"/>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Agent 2</a:t>
            </a:r>
          </a:p>
          <a:p>
            <a:pPr lvl="2"/>
            <a:r>
              <a:rPr lang="en-US" sz="1000" dirty="0">
                <a:solidFill>
                  <a:srgbClr val="6D2932"/>
                </a:solidFill>
              </a:rPr>
              <a:t>“did:key:6Mkq47kEVpasYSLxc2DM1951tSw2hPQyT7nhdVrnT6YawM5”</a:t>
            </a:r>
          </a:p>
        </p:txBody>
      </p:sp>
      <p:sp>
        <p:nvSpPr>
          <p:cNvPr id="5" name="Arrow: Curved Down 4">
            <a:extLst>
              <a:ext uri="{FF2B5EF4-FFF2-40B4-BE49-F238E27FC236}">
                <a16:creationId xmlns:a16="http://schemas.microsoft.com/office/drawing/2014/main" id="{2C485A43-A740-BDE4-2F67-A1F8A8E51383}"/>
              </a:ext>
            </a:extLst>
          </p:cNvPr>
          <p:cNvSpPr/>
          <p:nvPr/>
        </p:nvSpPr>
        <p:spPr>
          <a:xfrm flipV="1">
            <a:off x="2481651" y="3491900"/>
            <a:ext cx="6773559" cy="877330"/>
          </a:xfrm>
          <a:prstGeom prst="curvedDownArrow">
            <a:avLst/>
          </a:prstGeom>
          <a:solidFill>
            <a:srgbClr val="6D2932"/>
          </a:solidFill>
          <a:ln w="19050">
            <a:solidFill>
              <a:srgbClr val="6D293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Rectangle 5">
            <a:extLst>
              <a:ext uri="{FF2B5EF4-FFF2-40B4-BE49-F238E27FC236}">
                <a16:creationId xmlns:a16="http://schemas.microsoft.com/office/drawing/2014/main" id="{4117F788-C510-AAEC-3F6D-140838A75760}"/>
              </a:ext>
            </a:extLst>
          </p:cNvPr>
          <p:cNvSpPr/>
          <p:nvPr/>
        </p:nvSpPr>
        <p:spPr>
          <a:xfrm>
            <a:off x="2042445" y="4696935"/>
            <a:ext cx="5193984" cy="976380"/>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Credential Access Agent 4</a:t>
            </a:r>
          </a:p>
          <a:p>
            <a:pPr lvl="2"/>
            <a:r>
              <a:rPr lang="en-US" sz="1000" dirty="0">
                <a:solidFill>
                  <a:srgbClr val="6D2932"/>
                </a:solidFill>
              </a:rPr>
              <a:t>"did:key:6MksdVt3yzWsrYF3DCpgmeDzL9QGm3cwXQTewVsV3n25isQ"</a:t>
            </a:r>
          </a:p>
        </p:txBody>
      </p:sp>
      <p:sp>
        <p:nvSpPr>
          <p:cNvPr id="10" name="TextBox 9">
            <a:extLst>
              <a:ext uri="{FF2B5EF4-FFF2-40B4-BE49-F238E27FC236}">
                <a16:creationId xmlns:a16="http://schemas.microsoft.com/office/drawing/2014/main" id="{0F5E35B4-0334-CA46-AC06-36AF14481491}"/>
              </a:ext>
            </a:extLst>
          </p:cNvPr>
          <p:cNvSpPr txBox="1"/>
          <p:nvPr/>
        </p:nvSpPr>
        <p:spPr>
          <a:xfrm>
            <a:off x="1186766" y="1692650"/>
            <a:ext cx="3049028" cy="400110"/>
          </a:xfrm>
          <a:prstGeom prst="rect">
            <a:avLst/>
          </a:prstGeom>
          <a:noFill/>
        </p:spPr>
        <p:txBody>
          <a:bodyPr wrap="square">
            <a:spAutoFit/>
          </a:bodyPr>
          <a:lstStyle/>
          <a:p>
            <a:pPr algn="ctr"/>
            <a:r>
              <a:rPr lang="en-US" sz="2000" b="1" dirty="0">
                <a:solidFill>
                  <a:srgbClr val="561C24"/>
                </a:solidFill>
              </a:rPr>
              <a:t>Producer</a:t>
            </a:r>
          </a:p>
        </p:txBody>
      </p:sp>
      <p:sp>
        <p:nvSpPr>
          <p:cNvPr id="11" name="TextBox 10">
            <a:extLst>
              <a:ext uri="{FF2B5EF4-FFF2-40B4-BE49-F238E27FC236}">
                <a16:creationId xmlns:a16="http://schemas.microsoft.com/office/drawing/2014/main" id="{50D1BDC5-C2B9-385D-5902-5DDBA4B18450}"/>
              </a:ext>
            </a:extLst>
          </p:cNvPr>
          <p:cNvSpPr txBox="1"/>
          <p:nvPr/>
        </p:nvSpPr>
        <p:spPr>
          <a:xfrm>
            <a:off x="7619487" y="1688108"/>
            <a:ext cx="3049028" cy="400110"/>
          </a:xfrm>
          <a:prstGeom prst="rect">
            <a:avLst/>
          </a:prstGeom>
          <a:noFill/>
        </p:spPr>
        <p:txBody>
          <a:bodyPr wrap="square">
            <a:spAutoFit/>
          </a:bodyPr>
          <a:lstStyle/>
          <a:p>
            <a:pPr algn="ctr"/>
            <a:r>
              <a:rPr lang="en-US" sz="2000" b="1" dirty="0">
                <a:solidFill>
                  <a:srgbClr val="561C24"/>
                </a:solidFill>
              </a:rPr>
              <a:t>Consumer</a:t>
            </a:r>
          </a:p>
        </p:txBody>
      </p:sp>
      <p:pic>
        <p:nvPicPr>
          <p:cNvPr id="15" name="Graphic 14" descr="Rocket outline">
            <a:extLst>
              <a:ext uri="{FF2B5EF4-FFF2-40B4-BE49-F238E27FC236}">
                <a16:creationId xmlns:a16="http://schemas.microsoft.com/office/drawing/2014/main" id="{EFF9D4BC-1A88-2F60-E022-B388D7200B3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392318">
            <a:off x="7472379" y="2266406"/>
            <a:ext cx="757881" cy="757881"/>
          </a:xfrm>
          <a:prstGeom prst="rect">
            <a:avLst/>
          </a:prstGeom>
        </p:spPr>
      </p:pic>
      <p:pic>
        <p:nvPicPr>
          <p:cNvPr id="18" name="Graphic 17" descr="Document with solid fill">
            <a:extLst>
              <a:ext uri="{FF2B5EF4-FFF2-40B4-BE49-F238E27FC236}">
                <a16:creationId xmlns:a16="http://schemas.microsoft.com/office/drawing/2014/main" id="{D08A3EC3-C426-F9C4-36A4-72642C4C365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413495" y="4883725"/>
            <a:ext cx="595569" cy="595569"/>
          </a:xfrm>
          <a:prstGeom prst="rect">
            <a:avLst/>
          </a:prstGeom>
        </p:spPr>
      </p:pic>
      <p:sp>
        <p:nvSpPr>
          <p:cNvPr id="19" name="Arrow: Right 18">
            <a:extLst>
              <a:ext uri="{FF2B5EF4-FFF2-40B4-BE49-F238E27FC236}">
                <a16:creationId xmlns:a16="http://schemas.microsoft.com/office/drawing/2014/main" id="{023BFBE9-8B1B-E4B6-7733-8CCD63396646}"/>
              </a:ext>
            </a:extLst>
          </p:cNvPr>
          <p:cNvSpPr/>
          <p:nvPr/>
        </p:nvSpPr>
        <p:spPr>
          <a:xfrm>
            <a:off x="5280001" y="2436110"/>
            <a:ext cx="1262906" cy="527180"/>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FC9CB34E-3F32-08B0-97E1-2DF28F6B621B}"/>
              </a:ext>
            </a:extLst>
          </p:cNvPr>
          <p:cNvSpPr txBox="1"/>
          <p:nvPr/>
        </p:nvSpPr>
        <p:spPr>
          <a:xfrm>
            <a:off x="4196535" y="3057473"/>
            <a:ext cx="3354087" cy="369332"/>
          </a:xfrm>
          <a:prstGeom prst="rect">
            <a:avLst/>
          </a:prstGeom>
          <a:noFill/>
        </p:spPr>
        <p:txBody>
          <a:bodyPr wrap="square">
            <a:spAutoFit/>
          </a:bodyPr>
          <a:lstStyle/>
          <a:p>
            <a:pPr algn="ctr"/>
            <a:r>
              <a:rPr lang="en-US" b="1" dirty="0">
                <a:solidFill>
                  <a:srgbClr val="561C24"/>
                </a:solidFill>
              </a:rPr>
              <a:t>Check Registry of DIDs</a:t>
            </a:r>
          </a:p>
        </p:txBody>
      </p:sp>
      <p:pic>
        <p:nvPicPr>
          <p:cNvPr id="21" name="Graphic 20" descr="Cloud with solid fill">
            <a:extLst>
              <a:ext uri="{FF2B5EF4-FFF2-40B4-BE49-F238E27FC236}">
                <a16:creationId xmlns:a16="http://schemas.microsoft.com/office/drawing/2014/main" id="{2FD0B00E-2D0C-52E4-5314-C6D21B5BE1D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57212" y="3105992"/>
            <a:ext cx="1308483" cy="1308483"/>
          </a:xfrm>
          <a:prstGeom prst="rect">
            <a:avLst/>
          </a:prstGeom>
        </p:spPr>
      </p:pic>
      <p:pic>
        <p:nvPicPr>
          <p:cNvPr id="23" name="Graphic 22" descr="Server with solid fill">
            <a:extLst>
              <a:ext uri="{FF2B5EF4-FFF2-40B4-BE49-F238E27FC236}">
                <a16:creationId xmlns:a16="http://schemas.microsoft.com/office/drawing/2014/main" id="{BA6742BD-7001-B855-2966-731481DC457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91541" y="3600388"/>
            <a:ext cx="439823" cy="439823"/>
          </a:xfrm>
          <a:prstGeom prst="rect">
            <a:avLst/>
          </a:prstGeom>
        </p:spPr>
      </p:pic>
      <p:sp>
        <p:nvSpPr>
          <p:cNvPr id="24" name="Isosceles Triangle 23">
            <a:extLst>
              <a:ext uri="{FF2B5EF4-FFF2-40B4-BE49-F238E27FC236}">
                <a16:creationId xmlns:a16="http://schemas.microsoft.com/office/drawing/2014/main" id="{BDC82091-6F46-4A19-AED7-076078E0927F}"/>
              </a:ext>
            </a:extLst>
          </p:cNvPr>
          <p:cNvSpPr/>
          <p:nvPr/>
        </p:nvSpPr>
        <p:spPr>
          <a:xfrm rot="16200000">
            <a:off x="7036509" y="4905818"/>
            <a:ext cx="1095090" cy="508502"/>
          </a:xfrm>
          <a:prstGeom prst="triangle">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912F7852-2859-A422-B84A-CCB4B3510D44}"/>
              </a:ext>
            </a:extLst>
          </p:cNvPr>
          <p:cNvSpPr/>
          <p:nvPr/>
        </p:nvSpPr>
        <p:spPr>
          <a:xfrm>
            <a:off x="7838304" y="4638076"/>
            <a:ext cx="3653480" cy="1058282"/>
          </a:xfrm>
          <a:prstGeom prst="rect">
            <a:avLst/>
          </a:prstGeom>
          <a:noFill/>
          <a:ln w="28575">
            <a:solidFill>
              <a:srgbClr val="6D293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561C24"/>
                </a:solidFill>
              </a:rPr>
              <a:t>In the Credential is where it is written that Agent 2 (did:key:123) has access to Agent 4 (</a:t>
            </a:r>
            <a:r>
              <a:rPr lang="en-US" dirty="0" err="1">
                <a:solidFill>
                  <a:srgbClr val="561C24"/>
                </a:solidFill>
              </a:rPr>
              <a:t>did:key:xyz</a:t>
            </a:r>
            <a:r>
              <a:rPr lang="en-US" dirty="0">
                <a:solidFill>
                  <a:srgbClr val="561C24"/>
                </a:solidFill>
              </a:rPr>
              <a:t>) </a:t>
            </a:r>
          </a:p>
        </p:txBody>
      </p:sp>
      <p:sp>
        <p:nvSpPr>
          <p:cNvPr id="7" name="Rectangle 6">
            <a:extLst>
              <a:ext uri="{FF2B5EF4-FFF2-40B4-BE49-F238E27FC236}">
                <a16:creationId xmlns:a16="http://schemas.microsoft.com/office/drawing/2014/main" id="{5E437F43-870B-2D55-8E85-95641AC003E1}"/>
              </a:ext>
            </a:extLst>
          </p:cNvPr>
          <p:cNvSpPr/>
          <p:nvPr/>
        </p:nvSpPr>
        <p:spPr>
          <a:xfrm>
            <a:off x="943920" y="2155166"/>
            <a:ext cx="3049028" cy="976379"/>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Agent 4</a:t>
            </a:r>
          </a:p>
          <a:p>
            <a:pPr marL="914400" marR="0" lvl="2"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6D2932"/>
                </a:solidFill>
                <a:effectLst/>
                <a:uLnTx/>
                <a:uFillTx/>
                <a:latin typeface="Aptos" panose="02110004020202020204"/>
                <a:ea typeface="+mn-ea"/>
                <a:cs typeface="+mn-cs"/>
              </a:rPr>
              <a:t>“did:key:6MkhaP2tuJVTJQ16Xna4yqXn9hD3a32ermE82niVS4kF2t1"</a:t>
            </a:r>
          </a:p>
        </p:txBody>
      </p:sp>
      <p:pic>
        <p:nvPicPr>
          <p:cNvPr id="13" name="Graphic 12" descr="Robot outline">
            <a:extLst>
              <a:ext uri="{FF2B5EF4-FFF2-40B4-BE49-F238E27FC236}">
                <a16:creationId xmlns:a16="http://schemas.microsoft.com/office/drawing/2014/main" id="{986F3335-0D35-3E37-ABC2-BC485A40F362}"/>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988399" y="2164738"/>
            <a:ext cx="914400" cy="914400"/>
          </a:xfrm>
          <a:prstGeom prst="rect">
            <a:avLst/>
          </a:prstGeom>
        </p:spPr>
      </p:pic>
      <p:sp>
        <p:nvSpPr>
          <p:cNvPr id="2" name="TextBox 1">
            <a:extLst>
              <a:ext uri="{FF2B5EF4-FFF2-40B4-BE49-F238E27FC236}">
                <a16:creationId xmlns:a16="http://schemas.microsoft.com/office/drawing/2014/main" id="{BD87F287-83BF-01EE-50E2-74EF91798397}"/>
              </a:ext>
            </a:extLst>
          </p:cNvPr>
          <p:cNvSpPr txBox="1"/>
          <p:nvPr/>
        </p:nvSpPr>
        <p:spPr>
          <a:xfrm>
            <a:off x="784705" y="1150386"/>
            <a:ext cx="10515600" cy="400110"/>
          </a:xfrm>
          <a:prstGeom prst="rect">
            <a:avLst/>
          </a:prstGeom>
          <a:noFill/>
        </p:spPr>
        <p:txBody>
          <a:bodyPr wrap="square">
            <a:spAutoFit/>
          </a:bodyPr>
          <a:lstStyle/>
          <a:p>
            <a:pPr rtl="0"/>
            <a:r>
              <a:rPr lang="en-US" sz="2000" dirty="0">
                <a:solidFill>
                  <a:srgbClr val="000000"/>
                </a:solidFill>
              </a:rPr>
              <a:t>In the example, this Credential now has authorized Agent 2 to have access to Agent 4’s data</a:t>
            </a:r>
            <a:endParaRPr lang="en-US" sz="2000" b="0" i="0" u="none" strike="noStrike" dirty="0">
              <a:solidFill>
                <a:srgbClr val="000000"/>
              </a:solidFill>
              <a:effectLst/>
            </a:endParaRPr>
          </a:p>
        </p:txBody>
      </p:sp>
    </p:spTree>
    <p:extLst>
      <p:ext uri="{BB962C8B-B14F-4D97-AF65-F5344CB8AC3E}">
        <p14:creationId xmlns:p14="http://schemas.microsoft.com/office/powerpoint/2010/main" val="19398474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66FE0D-C9B2-A639-EEC5-5BDADE2EC68A}"/>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CA636356-BBB3-93E8-A0EA-298D35A6C787}"/>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2E4048C2-0238-E345-121C-8FB3F637A1F1}"/>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22</a:t>
            </a:fld>
            <a:endParaRPr lang="en-US" sz="2400" b="1" dirty="0">
              <a:solidFill>
                <a:schemeClr val="bg1"/>
              </a:solidFill>
            </a:endParaRPr>
          </a:p>
        </p:txBody>
      </p:sp>
      <p:sp>
        <p:nvSpPr>
          <p:cNvPr id="8" name="Title 1">
            <a:extLst>
              <a:ext uri="{FF2B5EF4-FFF2-40B4-BE49-F238E27FC236}">
                <a16:creationId xmlns:a16="http://schemas.microsoft.com/office/drawing/2014/main" id="{5A721484-A39A-B692-D0FD-BF33C831F94E}"/>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Verification: Authentication &amp; Authorization</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005E8F4D-53E6-B9E8-B2A9-F308890BAE06}"/>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E9F5FB43-6652-DE9A-8DB4-A61250FEB21E}"/>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D0F3C1A9-0BB9-7053-7493-D76DB03633CF}"/>
              </a:ext>
            </a:extLst>
          </p:cNvPr>
          <p:cNvSpPr txBox="1"/>
          <p:nvPr/>
        </p:nvSpPr>
        <p:spPr>
          <a:xfrm>
            <a:off x="835863" y="1948868"/>
            <a:ext cx="10925605" cy="1938992"/>
          </a:xfrm>
          <a:prstGeom prst="rect">
            <a:avLst/>
          </a:prstGeom>
          <a:noFill/>
        </p:spPr>
        <p:txBody>
          <a:bodyPr wrap="square">
            <a:spAutoFit/>
          </a:bodyPr>
          <a:lstStyle/>
          <a:p>
            <a:pPr rtl="0"/>
            <a:r>
              <a:rPr lang="en-US" sz="2000" b="1" dirty="0">
                <a:solidFill>
                  <a:srgbClr val="6D2932"/>
                </a:solidFill>
              </a:rPr>
              <a:t>Authentication of Kafka Producer API:</a:t>
            </a:r>
          </a:p>
          <a:p>
            <a:pPr marL="342900" indent="-342900" rtl="0" fontAlgn="base">
              <a:buFont typeface="+mj-lt"/>
              <a:buAutoNum type="arabicPeriod"/>
            </a:pPr>
            <a:r>
              <a:rPr lang="en-US" sz="2000" b="0" i="0" u="none" strike="noStrike" dirty="0">
                <a:solidFill>
                  <a:srgbClr val="000000"/>
                </a:solidFill>
                <a:effectLst/>
              </a:rPr>
              <a:t>Asks for path to private key of producer Agent to use as password/identification.</a:t>
            </a:r>
          </a:p>
          <a:p>
            <a:pPr marL="342900" indent="-342900" rtl="0" fontAlgn="base">
              <a:buFont typeface="+mj-lt"/>
              <a:buAutoNum type="arabicPeriod"/>
            </a:pPr>
            <a:r>
              <a:rPr lang="en-US" sz="2000" dirty="0">
                <a:solidFill>
                  <a:srgbClr val="000000"/>
                </a:solidFill>
              </a:rPr>
              <a:t>Public key </a:t>
            </a:r>
            <a:r>
              <a:rPr lang="en-US" sz="2000" dirty="0" err="1">
                <a:solidFill>
                  <a:srgbClr val="000000"/>
                </a:solidFill>
              </a:rPr>
              <a:t>did:key</a:t>
            </a:r>
            <a:r>
              <a:rPr lang="en-US" sz="2000" dirty="0">
                <a:solidFill>
                  <a:srgbClr val="000000"/>
                </a:solidFill>
              </a:rPr>
              <a:t> is derived from </a:t>
            </a:r>
            <a:r>
              <a:rPr lang="en-US" sz="2000" dirty="0" err="1">
                <a:solidFill>
                  <a:srgbClr val="000000"/>
                </a:solidFill>
              </a:rPr>
              <a:t>private_key.pem</a:t>
            </a:r>
            <a:r>
              <a:rPr lang="en-US" sz="2000" dirty="0">
                <a:solidFill>
                  <a:srgbClr val="000000"/>
                </a:solidFill>
              </a:rPr>
              <a:t> using CLI tool.</a:t>
            </a:r>
            <a:r>
              <a:rPr lang="en-US" sz="2000" b="0" i="0" u="none" strike="noStrike" dirty="0">
                <a:solidFill>
                  <a:srgbClr val="000000"/>
                </a:solidFill>
                <a:effectLst/>
              </a:rPr>
              <a:t> </a:t>
            </a:r>
          </a:p>
          <a:p>
            <a:pPr marL="342900" indent="-342900" rtl="0" fontAlgn="base">
              <a:buFont typeface="+mj-lt"/>
              <a:buAutoNum type="arabicPeriod"/>
            </a:pPr>
            <a:r>
              <a:rPr lang="en-US" sz="2000" dirty="0">
                <a:solidFill>
                  <a:srgbClr val="000000"/>
                </a:solidFill>
              </a:rPr>
              <a:t>Checks against MySQL Registry that </a:t>
            </a:r>
            <a:r>
              <a:rPr lang="en-US" sz="2000" dirty="0" err="1">
                <a:solidFill>
                  <a:srgbClr val="000000"/>
                </a:solidFill>
              </a:rPr>
              <a:t>did:key</a:t>
            </a:r>
            <a:r>
              <a:rPr lang="en-US" sz="2000" dirty="0">
                <a:solidFill>
                  <a:srgbClr val="000000"/>
                </a:solidFill>
              </a:rPr>
              <a:t> generated is the did of the Agent associated to that </a:t>
            </a:r>
            <a:r>
              <a:rPr lang="en-US" sz="2000" dirty="0" err="1">
                <a:solidFill>
                  <a:srgbClr val="000000"/>
                </a:solidFill>
              </a:rPr>
              <a:t>topic_name</a:t>
            </a:r>
            <a:endParaRPr lang="en-US" sz="2000" dirty="0">
              <a:solidFill>
                <a:srgbClr val="000000"/>
              </a:solidFill>
            </a:endParaRPr>
          </a:p>
          <a:p>
            <a:pPr marL="342900" indent="-342900" rtl="0" fontAlgn="base">
              <a:buFont typeface="+mj-lt"/>
              <a:buAutoNum type="arabicPeriod"/>
            </a:pPr>
            <a:r>
              <a:rPr lang="en-US" sz="2000" b="0" i="0" u="none" strike="noStrike" dirty="0">
                <a:solidFill>
                  <a:srgbClr val="000000"/>
                </a:solidFill>
                <a:effectLst/>
              </a:rPr>
              <a:t>If successful, producer can start publishing data in the Kafka topic for the Agent.</a:t>
            </a:r>
          </a:p>
        </p:txBody>
      </p:sp>
      <p:sp>
        <p:nvSpPr>
          <p:cNvPr id="10" name="TextBox 9">
            <a:extLst>
              <a:ext uri="{FF2B5EF4-FFF2-40B4-BE49-F238E27FC236}">
                <a16:creationId xmlns:a16="http://schemas.microsoft.com/office/drawing/2014/main" id="{029C7DE5-1B61-ECC4-8886-F6D97049140A}"/>
              </a:ext>
            </a:extLst>
          </p:cNvPr>
          <p:cNvSpPr txBox="1"/>
          <p:nvPr/>
        </p:nvSpPr>
        <p:spPr>
          <a:xfrm>
            <a:off x="835863" y="1172181"/>
            <a:ext cx="10515600" cy="707886"/>
          </a:xfrm>
          <a:prstGeom prst="rect">
            <a:avLst/>
          </a:prstGeom>
          <a:noFill/>
        </p:spPr>
        <p:txBody>
          <a:bodyPr wrap="square">
            <a:spAutoFit/>
          </a:bodyPr>
          <a:lstStyle/>
          <a:p>
            <a:pPr rtl="0"/>
            <a:r>
              <a:rPr lang="en-US" sz="2000" b="0" i="0" u="none" strike="noStrike" dirty="0">
                <a:solidFill>
                  <a:srgbClr val="000000"/>
                </a:solidFill>
                <a:effectLst/>
              </a:rPr>
              <a:t>User is prompted </a:t>
            </a:r>
            <a:r>
              <a:rPr lang="en-US" sz="2000" dirty="0">
                <a:solidFill>
                  <a:srgbClr val="000000"/>
                </a:solidFill>
              </a:rPr>
              <a:t>to provide their </a:t>
            </a:r>
            <a:r>
              <a:rPr lang="en-US" sz="2000" dirty="0" err="1">
                <a:solidFill>
                  <a:srgbClr val="000000"/>
                </a:solidFill>
              </a:rPr>
              <a:t>private_key.pem</a:t>
            </a:r>
            <a:r>
              <a:rPr lang="en-US" sz="2000" dirty="0">
                <a:solidFill>
                  <a:srgbClr val="000000"/>
                </a:solidFill>
              </a:rPr>
              <a:t> to identify themselves before being allowed to act as a producer/consumer in the Kafka topic:</a:t>
            </a:r>
            <a:endParaRPr lang="en-US" sz="2000" b="0" i="0" u="none" strike="noStrike" dirty="0">
              <a:solidFill>
                <a:srgbClr val="000000"/>
              </a:solidFill>
              <a:effectLst/>
            </a:endParaRPr>
          </a:p>
        </p:txBody>
      </p:sp>
      <p:sp>
        <p:nvSpPr>
          <p:cNvPr id="2" name="TextBox 1">
            <a:extLst>
              <a:ext uri="{FF2B5EF4-FFF2-40B4-BE49-F238E27FC236}">
                <a16:creationId xmlns:a16="http://schemas.microsoft.com/office/drawing/2014/main" id="{05522A80-8B3F-857C-4B1B-71ABA3392C27}"/>
              </a:ext>
            </a:extLst>
          </p:cNvPr>
          <p:cNvSpPr txBox="1"/>
          <p:nvPr/>
        </p:nvSpPr>
        <p:spPr>
          <a:xfrm>
            <a:off x="835863" y="3890744"/>
            <a:ext cx="10925605" cy="1938992"/>
          </a:xfrm>
          <a:prstGeom prst="rect">
            <a:avLst/>
          </a:prstGeom>
          <a:noFill/>
        </p:spPr>
        <p:txBody>
          <a:bodyPr wrap="square">
            <a:spAutoFit/>
          </a:bodyPr>
          <a:lstStyle/>
          <a:p>
            <a:pPr rtl="0"/>
            <a:r>
              <a:rPr lang="en-US" sz="2000" b="1" dirty="0">
                <a:solidFill>
                  <a:srgbClr val="6D2932"/>
                </a:solidFill>
              </a:rPr>
              <a:t>Authorization of Kafka Consumer API:</a:t>
            </a:r>
          </a:p>
          <a:p>
            <a:pPr marL="342900" indent="-342900" rtl="0" fontAlgn="base">
              <a:buFont typeface="+mj-lt"/>
              <a:buAutoNum type="arabicPeriod"/>
            </a:pPr>
            <a:r>
              <a:rPr lang="en-US" sz="2000" b="0" i="0" u="none" strike="noStrike" dirty="0">
                <a:solidFill>
                  <a:srgbClr val="000000"/>
                </a:solidFill>
                <a:effectLst/>
              </a:rPr>
              <a:t>Asks for path to private key of consumer Entity to use as password/identification.</a:t>
            </a:r>
          </a:p>
          <a:p>
            <a:pPr marL="342900" indent="-342900" rtl="0" fontAlgn="base">
              <a:buFont typeface="+mj-lt"/>
              <a:buAutoNum type="arabicPeriod"/>
            </a:pPr>
            <a:r>
              <a:rPr lang="en-US" sz="2000" dirty="0">
                <a:solidFill>
                  <a:srgbClr val="000000"/>
                </a:solidFill>
              </a:rPr>
              <a:t>Public key </a:t>
            </a:r>
            <a:r>
              <a:rPr lang="en-US" sz="2000" dirty="0" err="1">
                <a:solidFill>
                  <a:srgbClr val="000000"/>
                </a:solidFill>
              </a:rPr>
              <a:t>did:key</a:t>
            </a:r>
            <a:r>
              <a:rPr lang="en-US" sz="2000" dirty="0">
                <a:solidFill>
                  <a:srgbClr val="000000"/>
                </a:solidFill>
              </a:rPr>
              <a:t> is derived from </a:t>
            </a:r>
            <a:r>
              <a:rPr lang="en-US" sz="2000" dirty="0" err="1">
                <a:solidFill>
                  <a:srgbClr val="000000"/>
                </a:solidFill>
              </a:rPr>
              <a:t>private_key.pem</a:t>
            </a:r>
            <a:r>
              <a:rPr lang="en-US" sz="2000" dirty="0">
                <a:solidFill>
                  <a:srgbClr val="000000"/>
                </a:solidFill>
              </a:rPr>
              <a:t> using CLI tool.</a:t>
            </a:r>
            <a:r>
              <a:rPr lang="en-US" sz="2000" b="0" i="0" u="none" strike="noStrike" dirty="0">
                <a:solidFill>
                  <a:srgbClr val="000000"/>
                </a:solidFill>
                <a:effectLst/>
              </a:rPr>
              <a:t> </a:t>
            </a:r>
          </a:p>
          <a:p>
            <a:pPr marL="342900" indent="-342900" rtl="0" fontAlgn="base">
              <a:buFont typeface="+mj-lt"/>
              <a:buAutoNum type="arabicPeriod"/>
            </a:pPr>
            <a:r>
              <a:rPr lang="en-US" sz="2000" dirty="0">
                <a:solidFill>
                  <a:srgbClr val="000000"/>
                </a:solidFill>
              </a:rPr>
              <a:t>Checks against MySQL Registry that </a:t>
            </a:r>
            <a:r>
              <a:rPr lang="en-US" sz="2000" dirty="0" err="1">
                <a:solidFill>
                  <a:srgbClr val="000000"/>
                </a:solidFill>
              </a:rPr>
              <a:t>did:key</a:t>
            </a:r>
            <a:r>
              <a:rPr lang="en-US" sz="2000" dirty="0">
                <a:solidFill>
                  <a:srgbClr val="000000"/>
                </a:solidFill>
              </a:rPr>
              <a:t> generated is inside the </a:t>
            </a:r>
            <a:r>
              <a:rPr lang="en-US" sz="2000" dirty="0" err="1">
                <a:solidFill>
                  <a:srgbClr val="000000"/>
                </a:solidFill>
              </a:rPr>
              <a:t>allowed_did</a:t>
            </a:r>
            <a:r>
              <a:rPr lang="en-US" sz="2000" dirty="0">
                <a:solidFill>
                  <a:srgbClr val="000000"/>
                </a:solidFill>
              </a:rPr>
              <a:t> of the producer Agent associated to that </a:t>
            </a:r>
            <a:r>
              <a:rPr lang="en-US" sz="2000" dirty="0" err="1">
                <a:solidFill>
                  <a:srgbClr val="000000"/>
                </a:solidFill>
              </a:rPr>
              <a:t>topic_name</a:t>
            </a:r>
            <a:endParaRPr lang="en-US" sz="2000" dirty="0">
              <a:solidFill>
                <a:srgbClr val="000000"/>
              </a:solidFill>
            </a:endParaRPr>
          </a:p>
          <a:p>
            <a:pPr marL="342900" indent="-342900" rtl="0" fontAlgn="base">
              <a:buFont typeface="+mj-lt"/>
              <a:buAutoNum type="arabicPeriod"/>
            </a:pPr>
            <a:r>
              <a:rPr lang="en-US" sz="2000" b="0" i="0" u="none" strike="noStrike" dirty="0">
                <a:solidFill>
                  <a:srgbClr val="000000"/>
                </a:solidFill>
                <a:effectLst/>
              </a:rPr>
              <a:t>If successful,  consumer can start subscribing to the data in the Kafka topic.</a:t>
            </a:r>
          </a:p>
        </p:txBody>
      </p:sp>
    </p:spTree>
    <p:extLst>
      <p:ext uri="{BB962C8B-B14F-4D97-AF65-F5344CB8AC3E}">
        <p14:creationId xmlns:p14="http://schemas.microsoft.com/office/powerpoint/2010/main" val="32401683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D3A2F8-A4C4-E7F4-8C5E-860AA75CB36F}"/>
            </a:ext>
          </a:extLst>
        </p:cNvPr>
        <p:cNvGrpSpPr/>
        <p:nvPr/>
      </p:nvGrpSpPr>
      <p:grpSpPr>
        <a:xfrm>
          <a:off x="0" y="0"/>
          <a:ext cx="0" cy="0"/>
          <a:chOff x="0" y="0"/>
          <a:chExt cx="0" cy="0"/>
        </a:xfrm>
      </p:grpSpPr>
      <p:pic>
        <p:nvPicPr>
          <p:cNvPr id="21" name="Picture 20">
            <a:extLst>
              <a:ext uri="{FF2B5EF4-FFF2-40B4-BE49-F238E27FC236}">
                <a16:creationId xmlns:a16="http://schemas.microsoft.com/office/drawing/2014/main" id="{0ACB6FC1-1BA7-97DE-01D9-CB169E8FBFE1}"/>
              </a:ext>
            </a:extLst>
          </p:cNvPr>
          <p:cNvPicPr>
            <a:picLocks noChangeAspect="1"/>
          </p:cNvPicPr>
          <p:nvPr/>
        </p:nvPicPr>
        <p:blipFill>
          <a:blip r:embed="rId3"/>
          <a:stretch>
            <a:fillRect/>
          </a:stretch>
        </p:blipFill>
        <p:spPr>
          <a:xfrm>
            <a:off x="4026405" y="4703683"/>
            <a:ext cx="7450885" cy="1059103"/>
          </a:xfrm>
          <a:prstGeom prst="rect">
            <a:avLst/>
          </a:prstGeom>
        </p:spPr>
      </p:pic>
      <p:sp>
        <p:nvSpPr>
          <p:cNvPr id="12" name="Rectangle 11">
            <a:extLst>
              <a:ext uri="{FF2B5EF4-FFF2-40B4-BE49-F238E27FC236}">
                <a16:creationId xmlns:a16="http://schemas.microsoft.com/office/drawing/2014/main" id="{CECD38CF-0F38-7B59-10BB-BBDF790AA5C8}"/>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394FD940-AE9D-4E50-F4D3-0395EBC1CA17}"/>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23</a:t>
            </a:fld>
            <a:endParaRPr lang="en-US" sz="2400" b="1" dirty="0">
              <a:solidFill>
                <a:schemeClr val="bg1"/>
              </a:solidFill>
            </a:endParaRPr>
          </a:p>
        </p:txBody>
      </p:sp>
      <p:sp>
        <p:nvSpPr>
          <p:cNvPr id="8" name="Title 1">
            <a:extLst>
              <a:ext uri="{FF2B5EF4-FFF2-40B4-BE49-F238E27FC236}">
                <a16:creationId xmlns:a16="http://schemas.microsoft.com/office/drawing/2014/main" id="{D795CD4E-1939-07C1-05EE-828B8631FECA}"/>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HSML API Initial Development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44AF5D6F-3CF7-7796-6259-B52D5A421995}"/>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F49221C3-67A0-FD4C-2A0F-25733D34B331}"/>
              </a:ext>
            </a:extLst>
          </p:cNvPr>
          <p:cNvPicPr>
            <a:picLocks noChangeAspect="1"/>
          </p:cNvPicPr>
          <p:nvPr/>
        </p:nvPicPr>
        <p:blipFill>
          <a:blip r:embed="rId4"/>
          <a:stretch>
            <a:fillRect/>
          </a:stretch>
        </p:blipFill>
        <p:spPr>
          <a:xfrm>
            <a:off x="304801" y="5962135"/>
            <a:ext cx="3276600" cy="914400"/>
          </a:xfrm>
          <a:prstGeom prst="rect">
            <a:avLst/>
          </a:prstGeom>
        </p:spPr>
      </p:pic>
      <p:pic>
        <p:nvPicPr>
          <p:cNvPr id="5" name="Picture 4">
            <a:extLst>
              <a:ext uri="{FF2B5EF4-FFF2-40B4-BE49-F238E27FC236}">
                <a16:creationId xmlns:a16="http://schemas.microsoft.com/office/drawing/2014/main" id="{9351F63A-D717-8AFB-EE4D-A675AE673B07}"/>
              </a:ext>
            </a:extLst>
          </p:cNvPr>
          <p:cNvPicPr>
            <a:picLocks noChangeAspect="1"/>
          </p:cNvPicPr>
          <p:nvPr/>
        </p:nvPicPr>
        <p:blipFill>
          <a:blip r:embed="rId5"/>
          <a:stretch>
            <a:fillRect/>
          </a:stretch>
        </p:blipFill>
        <p:spPr>
          <a:xfrm>
            <a:off x="835865" y="1842966"/>
            <a:ext cx="9142445" cy="2173043"/>
          </a:xfrm>
          <a:prstGeom prst="rect">
            <a:avLst/>
          </a:prstGeom>
        </p:spPr>
      </p:pic>
      <p:sp>
        <p:nvSpPr>
          <p:cNvPr id="13" name="TextBox 12">
            <a:extLst>
              <a:ext uri="{FF2B5EF4-FFF2-40B4-BE49-F238E27FC236}">
                <a16:creationId xmlns:a16="http://schemas.microsoft.com/office/drawing/2014/main" id="{B7FCD4D5-D8DB-285F-5D2C-58D398EBFF45}"/>
              </a:ext>
            </a:extLst>
          </p:cNvPr>
          <p:cNvSpPr txBox="1"/>
          <p:nvPr/>
        </p:nvSpPr>
        <p:spPr>
          <a:xfrm>
            <a:off x="807573" y="1455045"/>
            <a:ext cx="6097904" cy="400110"/>
          </a:xfrm>
          <a:prstGeom prst="rect">
            <a:avLst/>
          </a:prstGeom>
          <a:noFill/>
        </p:spPr>
        <p:txBody>
          <a:bodyPr wrap="square">
            <a:spAutoFit/>
          </a:bodyPr>
          <a:lstStyle/>
          <a:p>
            <a:pPr rtl="0"/>
            <a:r>
              <a:rPr lang="en-US" sz="2000" b="1" dirty="0">
                <a:solidFill>
                  <a:srgbClr val="6D2932"/>
                </a:solidFill>
              </a:rPr>
              <a:t>Authentication of Kafka Producer:</a:t>
            </a:r>
          </a:p>
        </p:txBody>
      </p:sp>
      <p:sp>
        <p:nvSpPr>
          <p:cNvPr id="15" name="Rectangle: Rounded Corners 14">
            <a:extLst>
              <a:ext uri="{FF2B5EF4-FFF2-40B4-BE49-F238E27FC236}">
                <a16:creationId xmlns:a16="http://schemas.microsoft.com/office/drawing/2014/main" id="{FB7DCE72-017B-4B77-982C-140905DB4543}"/>
              </a:ext>
            </a:extLst>
          </p:cNvPr>
          <p:cNvSpPr/>
          <p:nvPr/>
        </p:nvSpPr>
        <p:spPr>
          <a:xfrm>
            <a:off x="3856525" y="5537487"/>
            <a:ext cx="3424385" cy="243834"/>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05C971A5-D9AA-7DA4-935D-7EAC3B276BC9}"/>
              </a:ext>
            </a:extLst>
          </p:cNvPr>
          <p:cNvSpPr/>
          <p:nvPr/>
        </p:nvSpPr>
        <p:spPr>
          <a:xfrm>
            <a:off x="4570394" y="2455596"/>
            <a:ext cx="3181454" cy="274501"/>
          </a:xfrm>
          <a:prstGeom prst="roundRect">
            <a:avLst/>
          </a:prstGeom>
          <a:solidFill>
            <a:srgbClr val="FFFF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12C66FD4-D0C2-02F8-2499-3A32DF43CC85}"/>
              </a:ext>
            </a:extLst>
          </p:cNvPr>
          <p:cNvSpPr/>
          <p:nvPr/>
        </p:nvSpPr>
        <p:spPr>
          <a:xfrm>
            <a:off x="675070" y="3390918"/>
            <a:ext cx="6469929" cy="255966"/>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C9A99822-1DC1-FDC9-213C-1D0E050C045F}"/>
              </a:ext>
            </a:extLst>
          </p:cNvPr>
          <p:cNvSpPr txBox="1"/>
          <p:nvPr/>
        </p:nvSpPr>
        <p:spPr>
          <a:xfrm>
            <a:off x="3994708" y="4342042"/>
            <a:ext cx="7652462" cy="369332"/>
          </a:xfrm>
          <a:prstGeom prst="rect">
            <a:avLst/>
          </a:prstGeom>
          <a:noFill/>
        </p:spPr>
        <p:txBody>
          <a:bodyPr wrap="square">
            <a:spAutoFit/>
          </a:bodyPr>
          <a:lstStyle/>
          <a:p>
            <a:pPr rtl="0"/>
            <a:r>
              <a:rPr lang="en-US" sz="1800" dirty="0"/>
              <a:t>Checking that message was sent by connecting with a regular Consumer:</a:t>
            </a:r>
          </a:p>
        </p:txBody>
      </p:sp>
      <p:sp>
        <p:nvSpPr>
          <p:cNvPr id="23" name="Rectangle: Rounded Corners 22">
            <a:extLst>
              <a:ext uri="{FF2B5EF4-FFF2-40B4-BE49-F238E27FC236}">
                <a16:creationId xmlns:a16="http://schemas.microsoft.com/office/drawing/2014/main" id="{A4F27CFB-F743-62EE-AFB8-09B848178F67}"/>
              </a:ext>
            </a:extLst>
          </p:cNvPr>
          <p:cNvSpPr/>
          <p:nvPr/>
        </p:nvSpPr>
        <p:spPr>
          <a:xfrm>
            <a:off x="675070" y="2961434"/>
            <a:ext cx="9440479" cy="410269"/>
          </a:xfrm>
          <a:prstGeom prst="roundRect">
            <a:avLst/>
          </a:prstGeom>
          <a:solidFill>
            <a:srgbClr val="FFFF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407047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273C08-2753-4E8F-C4EF-EFB56CECD60C}"/>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6ACE4749-0FC4-F415-E4DC-5EC9350B14EC}"/>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32269464-10DE-B9B8-468F-FFC1020EF14E}"/>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24</a:t>
            </a:fld>
            <a:endParaRPr lang="en-US" sz="2400" b="1" dirty="0">
              <a:solidFill>
                <a:schemeClr val="bg1"/>
              </a:solidFill>
            </a:endParaRPr>
          </a:p>
        </p:txBody>
      </p:sp>
      <p:sp>
        <p:nvSpPr>
          <p:cNvPr id="8" name="Title 1">
            <a:extLst>
              <a:ext uri="{FF2B5EF4-FFF2-40B4-BE49-F238E27FC236}">
                <a16:creationId xmlns:a16="http://schemas.microsoft.com/office/drawing/2014/main" id="{7983AB9A-E426-B3BC-F7C6-577DA62EA6D2}"/>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HSML API Initial Development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11218C55-6DB9-54B0-D9B5-63FC281D817B}"/>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332B0652-97D6-2E39-132C-12750DBB6C81}"/>
              </a:ext>
            </a:extLst>
          </p:cNvPr>
          <p:cNvPicPr>
            <a:picLocks noChangeAspect="1"/>
          </p:cNvPicPr>
          <p:nvPr/>
        </p:nvPicPr>
        <p:blipFill>
          <a:blip r:embed="rId3"/>
          <a:stretch>
            <a:fillRect/>
          </a:stretch>
        </p:blipFill>
        <p:spPr>
          <a:xfrm>
            <a:off x="304801" y="5962135"/>
            <a:ext cx="3276600" cy="914400"/>
          </a:xfrm>
          <a:prstGeom prst="rect">
            <a:avLst/>
          </a:prstGeom>
        </p:spPr>
      </p:pic>
      <p:sp>
        <p:nvSpPr>
          <p:cNvPr id="13" name="TextBox 12">
            <a:extLst>
              <a:ext uri="{FF2B5EF4-FFF2-40B4-BE49-F238E27FC236}">
                <a16:creationId xmlns:a16="http://schemas.microsoft.com/office/drawing/2014/main" id="{223EB876-3B88-9E1E-82C0-993D01036334}"/>
              </a:ext>
            </a:extLst>
          </p:cNvPr>
          <p:cNvSpPr txBox="1"/>
          <p:nvPr/>
        </p:nvSpPr>
        <p:spPr>
          <a:xfrm>
            <a:off x="807573" y="1455045"/>
            <a:ext cx="6097904" cy="400110"/>
          </a:xfrm>
          <a:prstGeom prst="rect">
            <a:avLst/>
          </a:prstGeom>
          <a:noFill/>
        </p:spPr>
        <p:txBody>
          <a:bodyPr wrap="square">
            <a:spAutoFit/>
          </a:bodyPr>
          <a:lstStyle/>
          <a:p>
            <a:pPr rtl="0"/>
            <a:r>
              <a:rPr lang="en-US" sz="2000" b="1" dirty="0">
                <a:solidFill>
                  <a:srgbClr val="6D2932"/>
                </a:solidFill>
              </a:rPr>
              <a:t>Authorization of Kafka Consumer:</a:t>
            </a:r>
          </a:p>
        </p:txBody>
      </p:sp>
      <p:sp>
        <p:nvSpPr>
          <p:cNvPr id="22" name="TextBox 21">
            <a:extLst>
              <a:ext uri="{FF2B5EF4-FFF2-40B4-BE49-F238E27FC236}">
                <a16:creationId xmlns:a16="http://schemas.microsoft.com/office/drawing/2014/main" id="{9A45AEC3-6CB6-D65C-E232-E076281AE3A3}"/>
              </a:ext>
            </a:extLst>
          </p:cNvPr>
          <p:cNvSpPr txBox="1"/>
          <p:nvPr/>
        </p:nvSpPr>
        <p:spPr>
          <a:xfrm>
            <a:off x="807572" y="1855155"/>
            <a:ext cx="10515599" cy="646331"/>
          </a:xfrm>
          <a:prstGeom prst="rect">
            <a:avLst/>
          </a:prstGeom>
          <a:noFill/>
        </p:spPr>
        <p:txBody>
          <a:bodyPr wrap="square">
            <a:spAutoFit/>
          </a:bodyPr>
          <a:lstStyle/>
          <a:p>
            <a:pPr rtl="0"/>
            <a:r>
              <a:rPr lang="en-US" sz="1800" dirty="0"/>
              <a:t>Tes</a:t>
            </a:r>
            <a:r>
              <a:rPr lang="en-US" dirty="0"/>
              <a:t>t of </a:t>
            </a:r>
            <a:r>
              <a:rPr lang="en-US" sz="1800" dirty="0"/>
              <a:t>the authorization code using the example Agent 2 trying </a:t>
            </a:r>
            <a:r>
              <a:rPr lang="en-US" dirty="0"/>
              <a:t>subscribe to Agent 4’s </a:t>
            </a:r>
            <a:r>
              <a:rPr lang="en-US" dirty="0" err="1"/>
              <a:t>kafka</a:t>
            </a:r>
            <a:r>
              <a:rPr lang="en-US" dirty="0"/>
              <a:t> topic called “example_agent_2”</a:t>
            </a:r>
            <a:endParaRPr lang="en-US" sz="1800" dirty="0"/>
          </a:p>
        </p:txBody>
      </p:sp>
      <p:pic>
        <p:nvPicPr>
          <p:cNvPr id="5" name="Picture 4">
            <a:extLst>
              <a:ext uri="{FF2B5EF4-FFF2-40B4-BE49-F238E27FC236}">
                <a16:creationId xmlns:a16="http://schemas.microsoft.com/office/drawing/2014/main" id="{B83FEFB0-FFD7-0031-0F40-FB758854FF1E}"/>
              </a:ext>
            </a:extLst>
          </p:cNvPr>
          <p:cNvPicPr>
            <a:picLocks noChangeAspect="1"/>
          </p:cNvPicPr>
          <p:nvPr/>
        </p:nvPicPr>
        <p:blipFill>
          <a:blip r:embed="rId4"/>
          <a:stretch>
            <a:fillRect/>
          </a:stretch>
        </p:blipFill>
        <p:spPr>
          <a:xfrm>
            <a:off x="304801" y="3295557"/>
            <a:ext cx="4704446" cy="1652097"/>
          </a:xfrm>
          <a:prstGeom prst="rect">
            <a:avLst/>
          </a:prstGeom>
        </p:spPr>
      </p:pic>
      <p:pic>
        <p:nvPicPr>
          <p:cNvPr id="7" name="Picture 6">
            <a:extLst>
              <a:ext uri="{FF2B5EF4-FFF2-40B4-BE49-F238E27FC236}">
                <a16:creationId xmlns:a16="http://schemas.microsoft.com/office/drawing/2014/main" id="{E5E569FC-006D-7269-1C4E-867007E40468}"/>
              </a:ext>
            </a:extLst>
          </p:cNvPr>
          <p:cNvPicPr>
            <a:picLocks noChangeAspect="1"/>
          </p:cNvPicPr>
          <p:nvPr/>
        </p:nvPicPr>
        <p:blipFill>
          <a:blip r:embed="rId5"/>
          <a:srcRect t="12535"/>
          <a:stretch/>
        </p:blipFill>
        <p:spPr>
          <a:xfrm>
            <a:off x="5678229" y="2520021"/>
            <a:ext cx="6007409" cy="1438564"/>
          </a:xfrm>
          <a:prstGeom prst="rect">
            <a:avLst/>
          </a:prstGeom>
        </p:spPr>
      </p:pic>
      <p:pic>
        <p:nvPicPr>
          <p:cNvPr id="11" name="Picture 10">
            <a:extLst>
              <a:ext uri="{FF2B5EF4-FFF2-40B4-BE49-F238E27FC236}">
                <a16:creationId xmlns:a16="http://schemas.microsoft.com/office/drawing/2014/main" id="{A931D99D-8648-368C-5FBB-3281B1D76952}"/>
              </a:ext>
            </a:extLst>
          </p:cNvPr>
          <p:cNvPicPr>
            <a:picLocks noChangeAspect="1"/>
          </p:cNvPicPr>
          <p:nvPr/>
        </p:nvPicPr>
        <p:blipFill>
          <a:blip r:embed="rId6"/>
          <a:stretch>
            <a:fillRect/>
          </a:stretch>
        </p:blipFill>
        <p:spPr>
          <a:xfrm>
            <a:off x="5678227" y="4643700"/>
            <a:ext cx="6007411" cy="890465"/>
          </a:xfrm>
          <a:prstGeom prst="rect">
            <a:avLst/>
          </a:prstGeom>
        </p:spPr>
      </p:pic>
      <p:sp>
        <p:nvSpPr>
          <p:cNvPr id="15" name="Rectangle: Rounded Corners 14">
            <a:extLst>
              <a:ext uri="{FF2B5EF4-FFF2-40B4-BE49-F238E27FC236}">
                <a16:creationId xmlns:a16="http://schemas.microsoft.com/office/drawing/2014/main" id="{21F74C11-D035-451D-5568-A5F571B5E813}"/>
              </a:ext>
            </a:extLst>
          </p:cNvPr>
          <p:cNvSpPr/>
          <p:nvPr/>
        </p:nvSpPr>
        <p:spPr>
          <a:xfrm>
            <a:off x="5678230" y="3267453"/>
            <a:ext cx="6007408" cy="410269"/>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107BCC0B-B677-CDD9-4048-603587A218B8}"/>
              </a:ext>
            </a:extLst>
          </p:cNvPr>
          <p:cNvSpPr/>
          <p:nvPr/>
        </p:nvSpPr>
        <p:spPr>
          <a:xfrm>
            <a:off x="5581970" y="5021246"/>
            <a:ext cx="6147978" cy="514126"/>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DC6D83F0-17D6-20DD-DE7C-140D2E75CC17}"/>
              </a:ext>
            </a:extLst>
          </p:cNvPr>
          <p:cNvSpPr/>
          <p:nvPr/>
        </p:nvSpPr>
        <p:spPr>
          <a:xfrm>
            <a:off x="269900" y="4791066"/>
            <a:ext cx="2387124" cy="119280"/>
          </a:xfrm>
          <a:prstGeom prst="roundRect">
            <a:avLst/>
          </a:prstGeom>
          <a:solidFill>
            <a:srgbClr val="FFFF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Rounded Corners 18">
            <a:extLst>
              <a:ext uri="{FF2B5EF4-FFF2-40B4-BE49-F238E27FC236}">
                <a16:creationId xmlns:a16="http://schemas.microsoft.com/office/drawing/2014/main" id="{E99B43CE-E71B-9F64-14BF-8B8D3C6965FC}"/>
              </a:ext>
            </a:extLst>
          </p:cNvPr>
          <p:cNvSpPr/>
          <p:nvPr/>
        </p:nvSpPr>
        <p:spPr>
          <a:xfrm>
            <a:off x="602478" y="3359210"/>
            <a:ext cx="2550919" cy="119280"/>
          </a:xfrm>
          <a:prstGeom prst="roundRect">
            <a:avLst/>
          </a:prstGeom>
          <a:solidFill>
            <a:srgbClr val="FFFF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72773A61-9622-6704-7F7B-98F9A0354ACC}"/>
              </a:ext>
            </a:extLst>
          </p:cNvPr>
          <p:cNvSpPr/>
          <p:nvPr/>
        </p:nvSpPr>
        <p:spPr>
          <a:xfrm>
            <a:off x="4489390" y="4709094"/>
            <a:ext cx="519857" cy="119280"/>
          </a:xfrm>
          <a:prstGeom prst="roundRect">
            <a:avLst/>
          </a:prstGeom>
          <a:solidFill>
            <a:srgbClr val="FFFF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7D36F586-2EE8-4A7F-608B-1EF3789470D6}"/>
              </a:ext>
            </a:extLst>
          </p:cNvPr>
          <p:cNvSpPr txBox="1"/>
          <p:nvPr/>
        </p:nvSpPr>
        <p:spPr>
          <a:xfrm>
            <a:off x="6489936" y="3922405"/>
            <a:ext cx="4383992" cy="338554"/>
          </a:xfrm>
          <a:prstGeom prst="rect">
            <a:avLst/>
          </a:prstGeom>
          <a:noFill/>
        </p:spPr>
        <p:txBody>
          <a:bodyPr wrap="square">
            <a:spAutoFit/>
          </a:bodyPr>
          <a:lstStyle/>
          <a:p>
            <a:pPr algn="ctr" rtl="0"/>
            <a:r>
              <a:rPr lang="en-US" sz="1600" dirty="0">
                <a:solidFill>
                  <a:srgbClr val="000000"/>
                </a:solidFill>
              </a:rPr>
              <a:t>‘Agent 4’ acting as a Producer</a:t>
            </a:r>
            <a:endParaRPr lang="en-US" sz="1600" b="0" i="0" u="none" strike="noStrike" dirty="0">
              <a:solidFill>
                <a:srgbClr val="000000"/>
              </a:solidFill>
              <a:effectLst/>
            </a:endParaRPr>
          </a:p>
        </p:txBody>
      </p:sp>
      <p:sp>
        <p:nvSpPr>
          <p:cNvPr id="23" name="TextBox 22">
            <a:extLst>
              <a:ext uri="{FF2B5EF4-FFF2-40B4-BE49-F238E27FC236}">
                <a16:creationId xmlns:a16="http://schemas.microsoft.com/office/drawing/2014/main" id="{C164949A-8423-246D-060C-ABEB03A62838}"/>
              </a:ext>
            </a:extLst>
          </p:cNvPr>
          <p:cNvSpPr txBox="1"/>
          <p:nvPr/>
        </p:nvSpPr>
        <p:spPr>
          <a:xfrm>
            <a:off x="6649340" y="5516291"/>
            <a:ext cx="4383992" cy="338554"/>
          </a:xfrm>
          <a:prstGeom prst="rect">
            <a:avLst/>
          </a:prstGeom>
          <a:noFill/>
        </p:spPr>
        <p:txBody>
          <a:bodyPr wrap="square">
            <a:spAutoFit/>
          </a:bodyPr>
          <a:lstStyle/>
          <a:p>
            <a:pPr algn="ctr" rtl="0"/>
            <a:r>
              <a:rPr lang="en-US" sz="1600" dirty="0">
                <a:solidFill>
                  <a:srgbClr val="000000"/>
                </a:solidFill>
              </a:rPr>
              <a:t>‘Agent 2’ acting as a Consumer</a:t>
            </a:r>
            <a:endParaRPr lang="en-US" sz="1600" b="0" i="0" u="none" strike="noStrike" dirty="0">
              <a:solidFill>
                <a:srgbClr val="000000"/>
              </a:solidFill>
              <a:effectLst/>
            </a:endParaRPr>
          </a:p>
        </p:txBody>
      </p:sp>
      <p:sp>
        <p:nvSpPr>
          <p:cNvPr id="24" name="TextBox 23">
            <a:extLst>
              <a:ext uri="{FF2B5EF4-FFF2-40B4-BE49-F238E27FC236}">
                <a16:creationId xmlns:a16="http://schemas.microsoft.com/office/drawing/2014/main" id="{22817BB8-8099-21F4-2BAE-8F85F19D38E1}"/>
              </a:ext>
            </a:extLst>
          </p:cNvPr>
          <p:cNvSpPr txBox="1"/>
          <p:nvPr/>
        </p:nvSpPr>
        <p:spPr>
          <a:xfrm>
            <a:off x="145279" y="4967551"/>
            <a:ext cx="4924491" cy="584775"/>
          </a:xfrm>
          <a:prstGeom prst="rect">
            <a:avLst/>
          </a:prstGeom>
          <a:noFill/>
        </p:spPr>
        <p:txBody>
          <a:bodyPr wrap="square">
            <a:spAutoFit/>
          </a:bodyPr>
          <a:lstStyle/>
          <a:p>
            <a:pPr algn="ctr" rtl="0"/>
            <a:r>
              <a:rPr lang="en-US" sz="1600" dirty="0">
                <a:solidFill>
                  <a:srgbClr val="000000"/>
                </a:solidFill>
              </a:rPr>
              <a:t>‘Agent 4’ entry in the MySQL database</a:t>
            </a:r>
          </a:p>
          <a:p>
            <a:pPr algn="ctr" rtl="0"/>
            <a:r>
              <a:rPr lang="en-US" sz="1600" b="0" i="0" u="none" strike="noStrike" dirty="0">
                <a:solidFill>
                  <a:srgbClr val="000000"/>
                </a:solidFill>
                <a:effectLst/>
              </a:rPr>
              <a:t>(Agent 2’s SWID is in the </a:t>
            </a:r>
            <a:r>
              <a:rPr lang="en-US" sz="1600" b="0" i="0" u="none" strike="noStrike" dirty="0" err="1">
                <a:solidFill>
                  <a:srgbClr val="000000"/>
                </a:solidFill>
                <a:effectLst/>
              </a:rPr>
              <a:t>allowed_did</a:t>
            </a:r>
            <a:r>
              <a:rPr lang="en-US" sz="1600" b="0" i="0" u="none" strike="noStrike" dirty="0">
                <a:solidFill>
                  <a:srgbClr val="000000"/>
                </a:solidFill>
                <a:effectLst/>
              </a:rPr>
              <a:t> giving it access)</a:t>
            </a:r>
          </a:p>
        </p:txBody>
      </p:sp>
      <p:sp>
        <p:nvSpPr>
          <p:cNvPr id="25" name="Arrow: Curved Down 24">
            <a:extLst>
              <a:ext uri="{FF2B5EF4-FFF2-40B4-BE49-F238E27FC236}">
                <a16:creationId xmlns:a16="http://schemas.microsoft.com/office/drawing/2014/main" id="{AB3D3EF1-CA6C-BFD3-92A1-6EA4813D3885}"/>
              </a:ext>
            </a:extLst>
          </p:cNvPr>
          <p:cNvSpPr/>
          <p:nvPr/>
        </p:nvSpPr>
        <p:spPr>
          <a:xfrm rot="5400000" flipV="1">
            <a:off x="3998234" y="3861674"/>
            <a:ext cx="2655273" cy="519861"/>
          </a:xfrm>
          <a:prstGeom prst="curvedDownArrow">
            <a:avLst/>
          </a:prstGeom>
          <a:solidFill>
            <a:srgbClr val="6D2932"/>
          </a:solidFill>
          <a:ln w="19050">
            <a:solidFill>
              <a:srgbClr val="6D293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25282677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646A39-FC00-3A6B-843F-6D89CCB524E0}"/>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25EE7806-4F29-420A-96B0-1C04524139A0}"/>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E5339503-F400-2EC9-69CB-24463460CFE8}"/>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25</a:t>
            </a:fld>
            <a:endParaRPr lang="en-US" sz="2400" b="1" dirty="0">
              <a:solidFill>
                <a:schemeClr val="bg1"/>
              </a:solidFill>
            </a:endParaRPr>
          </a:p>
        </p:txBody>
      </p:sp>
      <p:sp>
        <p:nvSpPr>
          <p:cNvPr id="8" name="Title 1">
            <a:extLst>
              <a:ext uri="{FF2B5EF4-FFF2-40B4-BE49-F238E27FC236}">
                <a16:creationId xmlns:a16="http://schemas.microsoft.com/office/drawing/2014/main" id="{FC1F232C-E29D-A1EC-FB79-AF406B7BD9E2}"/>
              </a:ext>
            </a:extLst>
          </p:cNvPr>
          <p:cNvSpPr txBox="1">
            <a:spLocks/>
          </p:cNvSpPr>
          <p:nvPr/>
        </p:nvSpPr>
        <p:spPr>
          <a:xfrm>
            <a:off x="838200" y="366575"/>
            <a:ext cx="10515600" cy="877331"/>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Possible Evaluation Metrics</a:t>
            </a:r>
            <a:endParaRPr lang="es-ES" sz="4000" b="1" dirty="0">
              <a:solidFill>
                <a:srgbClr val="561C24"/>
              </a:solidFill>
              <a:ea typeface="Verdana"/>
              <a:cs typeface="Helvetica" panose="020B0604020202020204" pitchFamily="34" charset="0"/>
            </a:endParaRPr>
          </a:p>
        </p:txBody>
      </p:sp>
      <p:cxnSp>
        <p:nvCxnSpPr>
          <p:cNvPr id="9" name="Straight Arrow Connector 8">
            <a:extLst>
              <a:ext uri="{FF2B5EF4-FFF2-40B4-BE49-F238E27FC236}">
                <a16:creationId xmlns:a16="http://schemas.microsoft.com/office/drawing/2014/main" id="{CD1D0242-1CFE-F172-A6E8-A0A79FD433AB}"/>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E9CFB107-2ED5-95D8-6A8B-6ED280ACF50B}"/>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7E5CD076-47F7-E6CD-5FE9-5DE350BF1813}"/>
              </a:ext>
            </a:extLst>
          </p:cNvPr>
          <p:cNvSpPr txBox="1"/>
          <p:nvPr/>
        </p:nvSpPr>
        <p:spPr>
          <a:xfrm>
            <a:off x="835865" y="1275528"/>
            <a:ext cx="10515600" cy="3785652"/>
          </a:xfrm>
          <a:prstGeom prst="rect">
            <a:avLst/>
          </a:prstGeom>
          <a:noFill/>
        </p:spPr>
        <p:txBody>
          <a:bodyPr wrap="square">
            <a:spAutoFit/>
          </a:bodyPr>
          <a:lstStyle/>
          <a:p>
            <a:pPr rtl="0" fontAlgn="base"/>
            <a:r>
              <a:rPr lang="en-US" sz="2400" dirty="0">
                <a:solidFill>
                  <a:srgbClr val="000000"/>
                </a:solidFill>
              </a:rPr>
              <a:t>URGENT. </a:t>
            </a:r>
            <a:r>
              <a:rPr lang="en-US" sz="2400" b="0" i="0" u="none" strike="noStrike" dirty="0">
                <a:solidFill>
                  <a:srgbClr val="000000"/>
                </a:solidFill>
                <a:effectLst/>
              </a:rPr>
              <a:t>Who can work on tracking these?</a:t>
            </a:r>
          </a:p>
          <a:p>
            <a:pPr rtl="0" fontAlgn="base"/>
            <a:endParaRPr lang="en-US" sz="2400" b="0" i="0" u="none" strike="noStrike" dirty="0">
              <a:solidFill>
                <a:srgbClr val="000000"/>
              </a:solidFill>
              <a:effectLst/>
            </a:endParaRPr>
          </a:p>
          <a:p>
            <a:pPr marL="342900" indent="-342900" rtl="0" fontAlgn="base">
              <a:buFont typeface="+mj-lt"/>
              <a:buAutoNum type="arabicPeriod"/>
            </a:pPr>
            <a:r>
              <a:rPr lang="en-US" sz="2400" dirty="0">
                <a:solidFill>
                  <a:srgbClr val="000000"/>
                </a:solidFill>
              </a:rPr>
              <a:t>Latency (End-to-End Delay)</a:t>
            </a:r>
            <a:endParaRPr lang="en-US" sz="2400" b="0" i="0" u="none" strike="noStrike" dirty="0">
              <a:solidFill>
                <a:srgbClr val="000000"/>
              </a:solidFill>
              <a:effectLst/>
            </a:endParaRPr>
          </a:p>
          <a:p>
            <a:pPr marL="342900" indent="-342900" rtl="0" fontAlgn="base">
              <a:buFont typeface="+mj-lt"/>
              <a:buAutoNum type="arabicPeriod"/>
            </a:pPr>
            <a:r>
              <a:rPr lang="en-US" sz="2400" b="0" i="0" u="none" strike="noStrike" dirty="0">
                <a:solidFill>
                  <a:srgbClr val="000000"/>
                </a:solidFill>
                <a:effectLst/>
              </a:rPr>
              <a:t>Message Throughput</a:t>
            </a:r>
          </a:p>
          <a:p>
            <a:pPr marL="342900" indent="-342900" rtl="0" fontAlgn="base">
              <a:buFont typeface="+mj-lt"/>
              <a:buAutoNum type="arabicPeriod"/>
            </a:pPr>
            <a:r>
              <a:rPr lang="en-US" sz="2400" dirty="0">
                <a:solidFill>
                  <a:srgbClr val="000000"/>
                </a:solidFill>
              </a:rPr>
              <a:t>Packet Loss or Message Drop Rate</a:t>
            </a:r>
          </a:p>
          <a:p>
            <a:pPr marL="342900" indent="-342900" rtl="0" fontAlgn="base">
              <a:buFont typeface="+mj-lt"/>
              <a:buAutoNum type="arabicPeriod"/>
            </a:pPr>
            <a:r>
              <a:rPr lang="en-US" sz="2400" b="0" i="0" u="none" strike="noStrike" dirty="0">
                <a:solidFill>
                  <a:srgbClr val="000000"/>
                </a:solidFill>
                <a:effectLst/>
              </a:rPr>
              <a:t>Synch</a:t>
            </a:r>
            <a:r>
              <a:rPr lang="en-US" sz="2400" dirty="0">
                <a:solidFill>
                  <a:srgbClr val="000000"/>
                </a:solidFill>
              </a:rPr>
              <a:t>ronization Accuracy</a:t>
            </a:r>
          </a:p>
          <a:p>
            <a:pPr marL="342900" indent="-342900" rtl="0" fontAlgn="base">
              <a:buFont typeface="+mj-lt"/>
              <a:buAutoNum type="arabicPeriod"/>
            </a:pPr>
            <a:r>
              <a:rPr lang="en-US" sz="2400" b="0" i="0" u="none" strike="noStrike" dirty="0">
                <a:solidFill>
                  <a:srgbClr val="000000"/>
                </a:solidFill>
                <a:effectLst/>
              </a:rPr>
              <a:t>Scalability</a:t>
            </a:r>
            <a:r>
              <a:rPr lang="en-US" sz="2400" dirty="0">
                <a:solidFill>
                  <a:srgbClr val="000000"/>
                </a:solidFill>
              </a:rPr>
              <a:t>: Number of Consumers vs. Performance</a:t>
            </a:r>
          </a:p>
          <a:p>
            <a:pPr marL="342900" indent="-342900" rtl="0" fontAlgn="base">
              <a:buFont typeface="+mj-lt"/>
              <a:buAutoNum type="arabicPeriod"/>
            </a:pPr>
            <a:r>
              <a:rPr lang="en-US" sz="2400" dirty="0">
                <a:solidFill>
                  <a:srgbClr val="000000"/>
                </a:solidFill>
              </a:rPr>
              <a:t>Resource Usage (CPU, RAM…)</a:t>
            </a:r>
          </a:p>
          <a:p>
            <a:pPr rtl="0" fontAlgn="base"/>
            <a:endParaRPr lang="en-US" sz="2400" dirty="0">
              <a:solidFill>
                <a:srgbClr val="000000"/>
              </a:solidFill>
            </a:endParaRPr>
          </a:p>
          <a:p>
            <a:pPr rtl="0" fontAlgn="base"/>
            <a:r>
              <a:rPr lang="en-US" sz="2400" dirty="0">
                <a:solidFill>
                  <a:srgbClr val="000000"/>
                </a:solidFill>
              </a:rPr>
              <a:t>Should be ready before 3/17 (so that we can test before 3/20)</a:t>
            </a:r>
          </a:p>
        </p:txBody>
      </p:sp>
    </p:spTree>
    <p:extLst>
      <p:ext uri="{BB962C8B-B14F-4D97-AF65-F5344CB8AC3E}">
        <p14:creationId xmlns:p14="http://schemas.microsoft.com/office/powerpoint/2010/main" val="4179636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1AB2A8-2E61-F8DA-6C52-46BBEEB0D925}"/>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5CBC693A-F09A-AF0A-F8A3-A37122D904B3}"/>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73D1C963-F5EA-EDC6-CDDB-BD824ACF520F}"/>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26</a:t>
            </a:fld>
            <a:endParaRPr lang="en-US" sz="2400" b="1" dirty="0">
              <a:solidFill>
                <a:schemeClr val="bg1"/>
              </a:solidFill>
            </a:endParaRPr>
          </a:p>
        </p:txBody>
      </p:sp>
      <p:sp>
        <p:nvSpPr>
          <p:cNvPr id="8" name="Title 1">
            <a:extLst>
              <a:ext uri="{FF2B5EF4-FFF2-40B4-BE49-F238E27FC236}">
                <a16:creationId xmlns:a16="http://schemas.microsoft.com/office/drawing/2014/main" id="{1FA27BE1-B6B7-BF8B-1FE9-4A5CBAACCB83}"/>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Verification: Entity Registration system  </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85CB4B4A-9133-4DB2-CE03-422303639A29}"/>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237D0C95-60E8-0C76-53C6-716DA2233F2A}"/>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80C11C6F-A193-07DE-65AB-218764F2604E}"/>
              </a:ext>
            </a:extLst>
          </p:cNvPr>
          <p:cNvSpPr txBox="1"/>
          <p:nvPr/>
        </p:nvSpPr>
        <p:spPr>
          <a:xfrm>
            <a:off x="835865" y="2497576"/>
            <a:ext cx="10515600" cy="2677656"/>
          </a:xfrm>
          <a:prstGeom prst="rect">
            <a:avLst/>
          </a:prstGeom>
          <a:noFill/>
        </p:spPr>
        <p:txBody>
          <a:bodyPr wrap="square">
            <a:spAutoFit/>
          </a:bodyPr>
          <a:lstStyle/>
          <a:p>
            <a:pPr rtl="0"/>
            <a:r>
              <a:rPr lang="en-US" sz="2400" b="0" i="0" u="none" strike="noStrike" dirty="0">
                <a:solidFill>
                  <a:srgbClr val="000000"/>
                </a:solidFill>
                <a:effectLst/>
              </a:rPr>
              <a:t>Develop a Python API that:</a:t>
            </a:r>
            <a:endParaRPr lang="en-US" sz="2400" b="0" dirty="0">
              <a:effectLst/>
            </a:endParaRPr>
          </a:p>
          <a:p>
            <a:pPr marL="342900" indent="-342900" rtl="0" fontAlgn="base">
              <a:buFont typeface="+mj-lt"/>
              <a:buAutoNum type="arabicPeriod"/>
            </a:pPr>
            <a:r>
              <a:rPr lang="en-US" sz="2400" b="0" i="0" u="none" strike="noStrike" dirty="0">
                <a:solidFill>
                  <a:srgbClr val="000000"/>
                </a:solidFill>
                <a:effectLst/>
              </a:rPr>
              <a:t>Validates the JSON file (format, mandatory fields, and type check).</a:t>
            </a:r>
          </a:p>
          <a:p>
            <a:pPr marL="342900" indent="-342900" rtl="0" fontAlgn="base">
              <a:buFont typeface="+mj-lt"/>
              <a:buAutoNum type="arabicPeriod"/>
            </a:pPr>
            <a:r>
              <a:rPr lang="en-US" sz="2400" b="0" i="0" u="none" strike="noStrike" dirty="0">
                <a:solidFill>
                  <a:srgbClr val="000000"/>
                </a:solidFill>
                <a:effectLst/>
              </a:rPr>
              <a:t>Checks for existing </a:t>
            </a:r>
            <a:r>
              <a:rPr lang="en-US" sz="2400" b="0" i="0" u="none" strike="noStrike" dirty="0" err="1">
                <a:solidFill>
                  <a:srgbClr val="000000"/>
                </a:solidFill>
                <a:effectLst/>
              </a:rPr>
              <a:t>swid</a:t>
            </a:r>
            <a:r>
              <a:rPr lang="en-US" sz="2400" b="0" i="0" u="none" strike="noStrike" dirty="0">
                <a:solidFill>
                  <a:srgbClr val="000000"/>
                </a:solidFill>
                <a:effectLst/>
              </a:rPr>
              <a:t> and warns the user if it will be overwritten.</a:t>
            </a:r>
          </a:p>
          <a:p>
            <a:pPr marL="342900" indent="-342900" rtl="0" fontAlgn="base">
              <a:buFont typeface="+mj-lt"/>
              <a:buAutoNum type="arabicPeriod"/>
            </a:pPr>
            <a:r>
              <a:rPr lang="en-US" sz="2400" b="0" i="0" u="none" strike="noStrike" dirty="0">
                <a:solidFill>
                  <a:srgbClr val="000000"/>
                </a:solidFill>
                <a:effectLst/>
              </a:rPr>
              <a:t>Generates the </a:t>
            </a:r>
            <a:r>
              <a:rPr lang="en-US" sz="2400" b="0" i="0" u="none" strike="noStrike" dirty="0" err="1">
                <a:solidFill>
                  <a:srgbClr val="000000"/>
                </a:solidFill>
                <a:effectLst/>
              </a:rPr>
              <a:t>did:key</a:t>
            </a:r>
            <a:r>
              <a:rPr lang="en-US" sz="2400" b="0" i="0" u="none" strike="noStrike" dirty="0">
                <a:solidFill>
                  <a:srgbClr val="000000"/>
                </a:solidFill>
                <a:effectLst/>
              </a:rPr>
              <a:t> key pair using the CLI tool.</a:t>
            </a:r>
          </a:p>
          <a:p>
            <a:pPr marL="342900" indent="-342900" rtl="0" fontAlgn="base">
              <a:buFont typeface="+mj-lt"/>
              <a:buAutoNum type="arabicPeriod"/>
            </a:pPr>
            <a:r>
              <a:rPr lang="en-US" sz="2400" b="0" i="0" u="none" strike="noStrike" dirty="0">
                <a:solidFill>
                  <a:srgbClr val="000000"/>
                </a:solidFill>
                <a:effectLst/>
              </a:rPr>
              <a:t>Attaches the </a:t>
            </a:r>
            <a:r>
              <a:rPr lang="en-US" sz="2400" b="0" i="0" u="none" strike="noStrike" dirty="0" err="1">
                <a:solidFill>
                  <a:srgbClr val="000000"/>
                </a:solidFill>
                <a:effectLst/>
              </a:rPr>
              <a:t>did:key</a:t>
            </a:r>
            <a:r>
              <a:rPr lang="en-US" sz="2400" b="0" i="0" u="none" strike="noStrike" dirty="0">
                <a:solidFill>
                  <a:srgbClr val="000000"/>
                </a:solidFill>
                <a:effectLst/>
              </a:rPr>
              <a:t> to the </a:t>
            </a:r>
            <a:r>
              <a:rPr lang="en-US" sz="2400" b="0" i="0" u="none" strike="noStrike" dirty="0" err="1">
                <a:solidFill>
                  <a:srgbClr val="000000"/>
                </a:solidFill>
                <a:effectLst/>
              </a:rPr>
              <a:t>swid</a:t>
            </a:r>
            <a:r>
              <a:rPr lang="en-US" sz="2400" b="0" i="0" u="none" strike="noStrike" dirty="0">
                <a:solidFill>
                  <a:srgbClr val="000000"/>
                </a:solidFill>
                <a:effectLst/>
              </a:rPr>
              <a:t> property in the JSON.</a:t>
            </a:r>
          </a:p>
          <a:p>
            <a:pPr marL="342900" indent="-342900" rtl="0" fontAlgn="base">
              <a:buFont typeface="+mj-lt"/>
              <a:buAutoNum type="arabicPeriod"/>
            </a:pPr>
            <a:r>
              <a:rPr lang="en-US" sz="2400" b="0" i="0" u="none" strike="noStrike" dirty="0">
                <a:solidFill>
                  <a:srgbClr val="000000"/>
                </a:solidFill>
                <a:effectLst/>
              </a:rPr>
              <a:t>Stores the public key and updated JSON in the MySQL database.</a:t>
            </a:r>
          </a:p>
          <a:p>
            <a:pPr marL="342900" indent="-342900" rtl="0" fontAlgn="base">
              <a:buFont typeface="+mj-lt"/>
              <a:buAutoNum type="arabicPeriod"/>
            </a:pPr>
            <a:r>
              <a:rPr lang="en-US" sz="2400" b="0" i="0" u="none" strike="noStrike" dirty="0">
                <a:solidFill>
                  <a:srgbClr val="000000"/>
                </a:solidFill>
                <a:effectLst/>
              </a:rPr>
              <a:t>Provides the private key (</a:t>
            </a:r>
            <a:r>
              <a:rPr lang="en-US" sz="2400" b="0" i="0" u="none" strike="noStrike" dirty="0" err="1">
                <a:solidFill>
                  <a:srgbClr val="000000"/>
                </a:solidFill>
                <a:effectLst/>
              </a:rPr>
              <a:t>private_key.pem</a:t>
            </a:r>
            <a:r>
              <a:rPr lang="en-US" sz="2400" b="0" i="0" u="none" strike="noStrike" dirty="0">
                <a:solidFill>
                  <a:srgbClr val="000000"/>
                </a:solidFill>
                <a:effectLst/>
              </a:rPr>
              <a:t>) and updated JSON to the user.</a:t>
            </a:r>
          </a:p>
        </p:txBody>
      </p:sp>
      <p:sp>
        <p:nvSpPr>
          <p:cNvPr id="10" name="TextBox 9">
            <a:extLst>
              <a:ext uri="{FF2B5EF4-FFF2-40B4-BE49-F238E27FC236}">
                <a16:creationId xmlns:a16="http://schemas.microsoft.com/office/drawing/2014/main" id="{4E7CADDA-ABC3-4AE6-1C43-0F0C26BD6B1A}"/>
              </a:ext>
            </a:extLst>
          </p:cNvPr>
          <p:cNvSpPr txBox="1"/>
          <p:nvPr/>
        </p:nvSpPr>
        <p:spPr>
          <a:xfrm>
            <a:off x="835865" y="1291887"/>
            <a:ext cx="10515600" cy="830997"/>
          </a:xfrm>
          <a:prstGeom prst="rect">
            <a:avLst/>
          </a:prstGeom>
          <a:noFill/>
        </p:spPr>
        <p:txBody>
          <a:bodyPr wrap="square">
            <a:spAutoFit/>
          </a:bodyPr>
          <a:lstStyle/>
          <a:p>
            <a:pPr rtl="0"/>
            <a:r>
              <a:rPr lang="en-US" sz="2400" b="0" i="0" u="none" strike="noStrike" dirty="0">
                <a:solidFill>
                  <a:srgbClr val="000000"/>
                </a:solidFill>
                <a:effectLst/>
              </a:rPr>
              <a:t>User is prompted </a:t>
            </a:r>
            <a:r>
              <a:rPr lang="en-US" sz="2400" dirty="0">
                <a:solidFill>
                  <a:srgbClr val="000000"/>
                </a:solidFill>
              </a:rPr>
              <a:t>to upload their HSML JSON file of the new Entity they want to register.</a:t>
            </a:r>
            <a:endParaRPr lang="en-US" sz="2400" b="0" i="0" u="none" strike="noStrike" dirty="0">
              <a:solidFill>
                <a:srgbClr val="000000"/>
              </a:solidFill>
              <a:effectLst/>
            </a:endParaRPr>
          </a:p>
        </p:txBody>
      </p:sp>
    </p:spTree>
    <p:extLst>
      <p:ext uri="{BB962C8B-B14F-4D97-AF65-F5344CB8AC3E}">
        <p14:creationId xmlns:p14="http://schemas.microsoft.com/office/powerpoint/2010/main" val="11487923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9D2FD4-A55B-2472-B6C2-9E4F9F244585}"/>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E3835610-A4F8-A648-16C6-2E4AE2D54069}"/>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17706D32-7A64-F6BF-040A-9188EDAEB589}"/>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27</a:t>
            </a:fld>
            <a:endParaRPr lang="en-US" sz="2400" b="1" dirty="0">
              <a:solidFill>
                <a:schemeClr val="bg1"/>
              </a:solidFill>
            </a:endParaRPr>
          </a:p>
        </p:txBody>
      </p:sp>
      <p:sp>
        <p:nvSpPr>
          <p:cNvPr id="8" name="Title 1">
            <a:extLst>
              <a:ext uri="{FF2B5EF4-FFF2-40B4-BE49-F238E27FC236}">
                <a16:creationId xmlns:a16="http://schemas.microsoft.com/office/drawing/2014/main" id="{5858F60E-DC1F-19D2-EFA2-40CD1F9AED5C}"/>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Registration API Initial Development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42BD18D0-64BB-922F-3498-32EE514A17D6}"/>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19F117AA-A6CC-7F38-E3C7-B90216E0ACD2}"/>
              </a:ext>
            </a:extLst>
          </p:cNvPr>
          <p:cNvPicPr>
            <a:picLocks noChangeAspect="1"/>
          </p:cNvPicPr>
          <p:nvPr/>
        </p:nvPicPr>
        <p:blipFill>
          <a:blip r:embed="rId3"/>
          <a:stretch>
            <a:fillRect/>
          </a:stretch>
        </p:blipFill>
        <p:spPr>
          <a:xfrm>
            <a:off x="304801" y="5962135"/>
            <a:ext cx="3276600" cy="914400"/>
          </a:xfrm>
          <a:prstGeom prst="rect">
            <a:avLst/>
          </a:prstGeom>
        </p:spPr>
      </p:pic>
      <p:sp>
        <p:nvSpPr>
          <p:cNvPr id="10" name="TextBox 9">
            <a:extLst>
              <a:ext uri="{FF2B5EF4-FFF2-40B4-BE49-F238E27FC236}">
                <a16:creationId xmlns:a16="http://schemas.microsoft.com/office/drawing/2014/main" id="{652848A4-9F6E-C1EA-106A-4691CFBF97CE}"/>
              </a:ext>
            </a:extLst>
          </p:cNvPr>
          <p:cNvSpPr txBox="1"/>
          <p:nvPr/>
        </p:nvSpPr>
        <p:spPr>
          <a:xfrm>
            <a:off x="835865" y="1291887"/>
            <a:ext cx="10515600" cy="400110"/>
          </a:xfrm>
          <a:prstGeom prst="rect">
            <a:avLst/>
          </a:prstGeom>
          <a:noFill/>
        </p:spPr>
        <p:txBody>
          <a:bodyPr wrap="square">
            <a:spAutoFit/>
          </a:bodyPr>
          <a:lstStyle/>
          <a:p>
            <a:pPr rtl="0"/>
            <a:r>
              <a:rPr lang="en-US" sz="2000" b="0" i="0" u="none" strike="noStrike" dirty="0">
                <a:solidFill>
                  <a:srgbClr val="000000"/>
                </a:solidFill>
                <a:effectLst/>
              </a:rPr>
              <a:t>Example of registering my </a:t>
            </a:r>
            <a:r>
              <a:rPr lang="en-US" sz="2000" dirty="0">
                <a:solidFill>
                  <a:srgbClr val="000000"/>
                </a:solidFill>
              </a:rPr>
              <a:t>User identity using a Person </a:t>
            </a:r>
            <a:r>
              <a:rPr lang="en-US" sz="2000" b="0" i="0" u="none" strike="noStrike" dirty="0">
                <a:solidFill>
                  <a:srgbClr val="000000"/>
                </a:solidFill>
                <a:effectLst/>
              </a:rPr>
              <a:t>HSML JSON usin</a:t>
            </a:r>
            <a:r>
              <a:rPr lang="en-US" sz="2000" dirty="0">
                <a:solidFill>
                  <a:srgbClr val="000000"/>
                </a:solidFill>
              </a:rPr>
              <a:t>g Python API</a:t>
            </a:r>
            <a:r>
              <a:rPr lang="en-US" sz="2000" b="0" i="0" u="none" strike="noStrike" dirty="0">
                <a:solidFill>
                  <a:srgbClr val="000000"/>
                </a:solidFill>
                <a:effectLst/>
              </a:rPr>
              <a:t>:</a:t>
            </a:r>
          </a:p>
        </p:txBody>
      </p:sp>
      <p:pic>
        <p:nvPicPr>
          <p:cNvPr id="3" name="Picture 2">
            <a:extLst>
              <a:ext uri="{FF2B5EF4-FFF2-40B4-BE49-F238E27FC236}">
                <a16:creationId xmlns:a16="http://schemas.microsoft.com/office/drawing/2014/main" id="{C3E53FB4-A8FA-679D-FE00-49313983D8E7}"/>
              </a:ext>
            </a:extLst>
          </p:cNvPr>
          <p:cNvPicPr>
            <a:picLocks noChangeAspect="1"/>
          </p:cNvPicPr>
          <p:nvPr/>
        </p:nvPicPr>
        <p:blipFill>
          <a:blip r:embed="rId4"/>
          <a:stretch>
            <a:fillRect/>
          </a:stretch>
        </p:blipFill>
        <p:spPr>
          <a:xfrm>
            <a:off x="915113" y="1874554"/>
            <a:ext cx="7695487" cy="3966578"/>
          </a:xfrm>
          <a:prstGeom prst="rect">
            <a:avLst/>
          </a:prstGeom>
        </p:spPr>
      </p:pic>
      <p:sp>
        <p:nvSpPr>
          <p:cNvPr id="5" name="Rectangle: Rounded Corners 4">
            <a:extLst>
              <a:ext uri="{FF2B5EF4-FFF2-40B4-BE49-F238E27FC236}">
                <a16:creationId xmlns:a16="http://schemas.microsoft.com/office/drawing/2014/main" id="{26F58685-CFFF-30C7-288F-25AD3332C27C}"/>
              </a:ext>
            </a:extLst>
          </p:cNvPr>
          <p:cNvSpPr/>
          <p:nvPr/>
        </p:nvSpPr>
        <p:spPr>
          <a:xfrm>
            <a:off x="835865" y="2176272"/>
            <a:ext cx="4202479" cy="182879"/>
          </a:xfrm>
          <a:prstGeom prst="roundRect">
            <a:avLst/>
          </a:prstGeom>
          <a:solidFill>
            <a:srgbClr val="FFC0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7BDDEBA3-C251-5A6E-D2A9-B21388C794A8}"/>
              </a:ext>
            </a:extLst>
          </p:cNvPr>
          <p:cNvSpPr/>
          <p:nvPr/>
        </p:nvSpPr>
        <p:spPr>
          <a:xfrm>
            <a:off x="835865" y="2475308"/>
            <a:ext cx="4641391" cy="182879"/>
          </a:xfrm>
          <a:prstGeom prst="roundRect">
            <a:avLst/>
          </a:prstGeom>
          <a:solidFill>
            <a:srgbClr val="FFC0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83A50E2D-29CB-E0B2-53FD-E33D90D8C3DE}"/>
              </a:ext>
            </a:extLst>
          </p:cNvPr>
          <p:cNvSpPr/>
          <p:nvPr/>
        </p:nvSpPr>
        <p:spPr>
          <a:xfrm>
            <a:off x="915113" y="2946885"/>
            <a:ext cx="6070903" cy="182879"/>
          </a:xfrm>
          <a:prstGeom prst="roundRect">
            <a:avLst/>
          </a:prstGeom>
          <a:solidFill>
            <a:schemeClr val="accent2">
              <a:alpha val="36078"/>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C6F3675D-9CAC-EACE-78D9-4813061D8116}"/>
              </a:ext>
            </a:extLst>
          </p:cNvPr>
          <p:cNvSpPr/>
          <p:nvPr/>
        </p:nvSpPr>
        <p:spPr>
          <a:xfrm>
            <a:off x="835866" y="4297679"/>
            <a:ext cx="7869222" cy="1603041"/>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4C098F0F-6E93-E4F3-BC27-6D49FFD81542}"/>
              </a:ext>
            </a:extLst>
          </p:cNvPr>
          <p:cNvSpPr txBox="1"/>
          <p:nvPr/>
        </p:nvSpPr>
        <p:spPr>
          <a:xfrm>
            <a:off x="8864297" y="2499715"/>
            <a:ext cx="1870759" cy="1191816"/>
          </a:xfrm>
          <a:prstGeom prst="roundRect">
            <a:avLst/>
          </a:prstGeom>
          <a:solidFill>
            <a:srgbClr val="6D2932"/>
          </a:solidFill>
        </p:spPr>
        <p:txBody>
          <a:bodyPr wrap="square" rtlCol="0">
            <a:spAutoFit/>
          </a:bodyPr>
          <a:lstStyle/>
          <a:p>
            <a:pPr algn="just"/>
            <a:r>
              <a:rPr lang="en-US" sz="1600" dirty="0">
                <a:solidFill>
                  <a:schemeClr val="bg1"/>
                </a:solidFill>
              </a:rPr>
              <a:t>There are certain mandatory fields to fill according to the Entity class</a:t>
            </a:r>
          </a:p>
        </p:txBody>
      </p:sp>
    </p:spTree>
    <p:extLst>
      <p:ext uri="{BB962C8B-B14F-4D97-AF65-F5344CB8AC3E}">
        <p14:creationId xmlns:p14="http://schemas.microsoft.com/office/powerpoint/2010/main" val="28204804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D20BDF-8C36-C997-D7DD-943012A229C9}"/>
            </a:ext>
          </a:extLst>
        </p:cNvPr>
        <p:cNvGrpSpPr/>
        <p:nvPr/>
      </p:nvGrpSpPr>
      <p:grpSpPr>
        <a:xfrm>
          <a:off x="0" y="0"/>
          <a:ext cx="0" cy="0"/>
          <a:chOff x="0" y="0"/>
          <a:chExt cx="0" cy="0"/>
        </a:xfrm>
      </p:grpSpPr>
      <p:pic>
        <p:nvPicPr>
          <p:cNvPr id="7" name="Picture 6" descr="Text&#10;&#10;Description automatically generated with medium confidence">
            <a:extLst>
              <a:ext uri="{FF2B5EF4-FFF2-40B4-BE49-F238E27FC236}">
                <a16:creationId xmlns:a16="http://schemas.microsoft.com/office/drawing/2014/main" id="{EF8BED7E-B8E4-49B3-FA54-657BDBBD1F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4529" y="1224258"/>
            <a:ext cx="9752110" cy="4716438"/>
          </a:xfrm>
          <a:prstGeom prst="rect">
            <a:avLst/>
          </a:prstGeom>
        </p:spPr>
      </p:pic>
      <p:sp>
        <p:nvSpPr>
          <p:cNvPr id="12" name="Rectangle 11">
            <a:extLst>
              <a:ext uri="{FF2B5EF4-FFF2-40B4-BE49-F238E27FC236}">
                <a16:creationId xmlns:a16="http://schemas.microsoft.com/office/drawing/2014/main" id="{D7063C0B-1325-EDB5-231E-14523FA91346}"/>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6D370F61-D13A-5321-DB48-15723D0F4A0D}"/>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28</a:t>
            </a:fld>
            <a:endParaRPr lang="en-US" sz="2400" b="1" dirty="0">
              <a:solidFill>
                <a:schemeClr val="bg1"/>
              </a:solidFill>
            </a:endParaRPr>
          </a:p>
        </p:txBody>
      </p:sp>
      <p:sp>
        <p:nvSpPr>
          <p:cNvPr id="8" name="Title 1">
            <a:extLst>
              <a:ext uri="{FF2B5EF4-FFF2-40B4-BE49-F238E27FC236}">
                <a16:creationId xmlns:a16="http://schemas.microsoft.com/office/drawing/2014/main" id="{0556DB3D-9B6F-7760-889D-5CC40EA89230}"/>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Registration API Initial Development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48BAF4BD-AE5C-3F35-5BB6-B99141D8502D}"/>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03C41230-490A-6D4C-0A7B-65A168D93C17}"/>
              </a:ext>
            </a:extLst>
          </p:cNvPr>
          <p:cNvPicPr>
            <a:picLocks noChangeAspect="1"/>
          </p:cNvPicPr>
          <p:nvPr/>
        </p:nvPicPr>
        <p:blipFill>
          <a:blip r:embed="rId4"/>
          <a:stretch>
            <a:fillRect/>
          </a:stretch>
        </p:blipFill>
        <p:spPr>
          <a:xfrm>
            <a:off x="304801" y="5962135"/>
            <a:ext cx="3276600" cy="914400"/>
          </a:xfrm>
          <a:prstGeom prst="rect">
            <a:avLst/>
          </a:prstGeom>
        </p:spPr>
      </p:pic>
      <p:sp>
        <p:nvSpPr>
          <p:cNvPr id="13" name="Rectangle: Rounded Corners 12">
            <a:extLst>
              <a:ext uri="{FF2B5EF4-FFF2-40B4-BE49-F238E27FC236}">
                <a16:creationId xmlns:a16="http://schemas.microsoft.com/office/drawing/2014/main" id="{07F28FFD-455A-2DE1-2D9F-00DCDEFBBA94}"/>
              </a:ext>
            </a:extLst>
          </p:cNvPr>
          <p:cNvSpPr/>
          <p:nvPr/>
        </p:nvSpPr>
        <p:spPr>
          <a:xfrm>
            <a:off x="625554" y="4420363"/>
            <a:ext cx="10109502" cy="800861"/>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FA503D25-464B-F700-41FF-F202F55DE113}"/>
              </a:ext>
            </a:extLst>
          </p:cNvPr>
          <p:cNvSpPr txBox="1"/>
          <p:nvPr/>
        </p:nvSpPr>
        <p:spPr>
          <a:xfrm>
            <a:off x="9026230" y="1756433"/>
            <a:ext cx="2489504" cy="1191816"/>
          </a:xfrm>
          <a:prstGeom prst="roundRect">
            <a:avLst/>
          </a:prstGeom>
          <a:solidFill>
            <a:srgbClr val="6D2932"/>
          </a:solidFill>
        </p:spPr>
        <p:txBody>
          <a:bodyPr wrap="square" rtlCol="0">
            <a:spAutoFit/>
          </a:bodyPr>
          <a:lstStyle/>
          <a:p>
            <a:pPr algn="just"/>
            <a:r>
              <a:rPr lang="en-US" sz="1600" dirty="0" err="1">
                <a:solidFill>
                  <a:schemeClr val="bg1"/>
                </a:solidFill>
              </a:rPr>
              <a:t>DID:key</a:t>
            </a:r>
            <a:r>
              <a:rPr lang="en-US" sz="1600" dirty="0">
                <a:solidFill>
                  <a:schemeClr val="bg1"/>
                </a:solidFill>
              </a:rPr>
              <a:t> public key and HSML JSON with the metadata gets registered in MySQL database</a:t>
            </a:r>
          </a:p>
        </p:txBody>
      </p:sp>
    </p:spTree>
    <p:extLst>
      <p:ext uri="{BB962C8B-B14F-4D97-AF65-F5344CB8AC3E}">
        <p14:creationId xmlns:p14="http://schemas.microsoft.com/office/powerpoint/2010/main" val="12807967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579625-A52B-BDC7-C4BF-09B68293B5B8}"/>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83731890-46F4-C3FA-44A5-643EB1E2A385}"/>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6F3A12C2-EE3B-5BC0-142C-8E14FCBF3E70}"/>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29</a:t>
            </a:fld>
            <a:endParaRPr lang="en-US" sz="2400" b="1" dirty="0">
              <a:solidFill>
                <a:schemeClr val="bg1"/>
              </a:solidFill>
            </a:endParaRPr>
          </a:p>
        </p:txBody>
      </p:sp>
      <p:sp>
        <p:nvSpPr>
          <p:cNvPr id="8" name="Title 1">
            <a:extLst>
              <a:ext uri="{FF2B5EF4-FFF2-40B4-BE49-F238E27FC236}">
                <a16:creationId xmlns:a16="http://schemas.microsoft.com/office/drawing/2014/main" id="{832ED1BD-9F61-C83E-150C-2E0D997C12B6}"/>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Registration API Initial Development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E841FD39-5F8C-C47E-BA72-97DF88B8BA06}"/>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C6239E6F-044E-7D2F-8310-93E3813BA311}"/>
              </a:ext>
            </a:extLst>
          </p:cNvPr>
          <p:cNvPicPr>
            <a:picLocks noChangeAspect="1"/>
          </p:cNvPicPr>
          <p:nvPr/>
        </p:nvPicPr>
        <p:blipFill>
          <a:blip r:embed="rId3"/>
          <a:stretch>
            <a:fillRect/>
          </a:stretch>
        </p:blipFill>
        <p:spPr>
          <a:xfrm>
            <a:off x="304801" y="5962135"/>
            <a:ext cx="3276600" cy="914400"/>
          </a:xfrm>
          <a:prstGeom prst="rect">
            <a:avLst/>
          </a:prstGeom>
        </p:spPr>
      </p:pic>
      <p:sp>
        <p:nvSpPr>
          <p:cNvPr id="10" name="TextBox 9">
            <a:extLst>
              <a:ext uri="{FF2B5EF4-FFF2-40B4-BE49-F238E27FC236}">
                <a16:creationId xmlns:a16="http://schemas.microsoft.com/office/drawing/2014/main" id="{0834858C-0574-514E-77C3-2376E00F6864}"/>
              </a:ext>
            </a:extLst>
          </p:cNvPr>
          <p:cNvSpPr txBox="1"/>
          <p:nvPr/>
        </p:nvSpPr>
        <p:spPr>
          <a:xfrm>
            <a:off x="835865" y="1291887"/>
            <a:ext cx="10515600" cy="400110"/>
          </a:xfrm>
          <a:prstGeom prst="rect">
            <a:avLst/>
          </a:prstGeom>
          <a:noFill/>
        </p:spPr>
        <p:txBody>
          <a:bodyPr wrap="square">
            <a:spAutoFit/>
          </a:bodyPr>
          <a:lstStyle/>
          <a:p>
            <a:pPr rtl="0"/>
            <a:r>
              <a:rPr lang="en-US" sz="2000" b="0" i="0" u="none" strike="noStrike" dirty="0">
                <a:solidFill>
                  <a:srgbClr val="000000"/>
                </a:solidFill>
                <a:effectLst/>
              </a:rPr>
              <a:t>Example of registering </a:t>
            </a:r>
            <a:r>
              <a:rPr lang="en-US" sz="2000" dirty="0">
                <a:solidFill>
                  <a:srgbClr val="000000"/>
                </a:solidFill>
              </a:rPr>
              <a:t>and Agent </a:t>
            </a:r>
            <a:r>
              <a:rPr lang="en-US" sz="2000" b="0" i="0" u="none" strike="noStrike" dirty="0">
                <a:solidFill>
                  <a:srgbClr val="000000"/>
                </a:solidFill>
                <a:effectLst/>
              </a:rPr>
              <a:t>HSML JSON usin</a:t>
            </a:r>
            <a:r>
              <a:rPr lang="en-US" sz="2000" dirty="0">
                <a:solidFill>
                  <a:srgbClr val="000000"/>
                </a:solidFill>
              </a:rPr>
              <a:t>g Python API</a:t>
            </a:r>
            <a:r>
              <a:rPr lang="en-US" sz="2000" b="0" i="0" u="none" strike="noStrike" dirty="0">
                <a:solidFill>
                  <a:srgbClr val="000000"/>
                </a:solidFill>
                <a:effectLst/>
              </a:rPr>
              <a:t>:</a:t>
            </a:r>
          </a:p>
        </p:txBody>
      </p:sp>
      <p:pic>
        <p:nvPicPr>
          <p:cNvPr id="7" name="Picture 6">
            <a:extLst>
              <a:ext uri="{FF2B5EF4-FFF2-40B4-BE49-F238E27FC236}">
                <a16:creationId xmlns:a16="http://schemas.microsoft.com/office/drawing/2014/main" id="{43C6C58C-0C40-3C1A-42BD-B3D1450930C5}"/>
              </a:ext>
            </a:extLst>
          </p:cNvPr>
          <p:cNvPicPr>
            <a:picLocks noChangeAspect="1"/>
          </p:cNvPicPr>
          <p:nvPr/>
        </p:nvPicPr>
        <p:blipFill>
          <a:blip r:embed="rId4"/>
          <a:stretch>
            <a:fillRect/>
          </a:stretch>
        </p:blipFill>
        <p:spPr>
          <a:xfrm>
            <a:off x="835865" y="1876239"/>
            <a:ext cx="9825289" cy="2731186"/>
          </a:xfrm>
          <a:prstGeom prst="rect">
            <a:avLst/>
          </a:prstGeom>
        </p:spPr>
      </p:pic>
      <p:sp>
        <p:nvSpPr>
          <p:cNvPr id="16" name="Rectangle: Rounded Corners 15">
            <a:extLst>
              <a:ext uri="{FF2B5EF4-FFF2-40B4-BE49-F238E27FC236}">
                <a16:creationId xmlns:a16="http://schemas.microsoft.com/office/drawing/2014/main" id="{8D3250D6-0315-7030-6D52-B319C277F220}"/>
              </a:ext>
            </a:extLst>
          </p:cNvPr>
          <p:cNvSpPr/>
          <p:nvPr/>
        </p:nvSpPr>
        <p:spPr>
          <a:xfrm>
            <a:off x="607266" y="2841721"/>
            <a:ext cx="10283238" cy="400111"/>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5456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123DF4-EF37-ACE6-C1C6-029075620711}"/>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A23BDDBA-B776-E18E-F556-C65D43A8C2B4}"/>
              </a:ext>
            </a:extLst>
          </p:cNvPr>
          <p:cNvPicPr>
            <a:picLocks noChangeAspect="1"/>
          </p:cNvPicPr>
          <p:nvPr/>
        </p:nvPicPr>
        <p:blipFill>
          <a:blip r:embed="rId3"/>
          <a:srcRect l="20574" t="16310" r="6794" b="27325"/>
          <a:stretch/>
        </p:blipFill>
        <p:spPr>
          <a:xfrm>
            <a:off x="170917" y="1243906"/>
            <a:ext cx="5597494" cy="3257880"/>
          </a:xfrm>
          <a:prstGeom prst="rect">
            <a:avLst/>
          </a:prstGeom>
        </p:spPr>
      </p:pic>
      <p:pic>
        <p:nvPicPr>
          <p:cNvPr id="3" name="Picture 2" descr="Diagram&#10;&#10;AI-generated content may be incorrect.">
            <a:extLst>
              <a:ext uri="{FF2B5EF4-FFF2-40B4-BE49-F238E27FC236}">
                <a16:creationId xmlns:a16="http://schemas.microsoft.com/office/drawing/2014/main" id="{8CE9C2B6-8DF0-E7FC-D3CE-BF8D7A99A566}"/>
              </a:ext>
            </a:extLst>
          </p:cNvPr>
          <p:cNvPicPr>
            <a:picLocks noChangeAspect="1"/>
          </p:cNvPicPr>
          <p:nvPr/>
        </p:nvPicPr>
        <p:blipFill>
          <a:blip r:embed="rId4">
            <a:extLst>
              <a:ext uri="{28A0092B-C50C-407E-A947-70E740481C1C}">
                <a14:useLocalDpi xmlns:a14="http://schemas.microsoft.com/office/drawing/2010/main" val="0"/>
              </a:ext>
            </a:extLst>
          </a:blip>
          <a:srcRect l="6389" t="7141" r="7985" b="8180"/>
          <a:stretch/>
        </p:blipFill>
        <p:spPr>
          <a:xfrm>
            <a:off x="5597495" y="1192680"/>
            <a:ext cx="6271611" cy="4651729"/>
          </a:xfrm>
          <a:prstGeom prst="rect">
            <a:avLst/>
          </a:prstGeom>
        </p:spPr>
      </p:pic>
      <p:sp>
        <p:nvSpPr>
          <p:cNvPr id="12" name="Rectangle 11">
            <a:extLst>
              <a:ext uri="{FF2B5EF4-FFF2-40B4-BE49-F238E27FC236}">
                <a16:creationId xmlns:a16="http://schemas.microsoft.com/office/drawing/2014/main" id="{3FD0579D-94C9-2870-2BBE-E9F27F51E518}"/>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1EA62C10-40BE-F8D4-EFD7-7AAA1B5A06A9}"/>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a:t>
            </a:fld>
            <a:endParaRPr lang="en-US" sz="2400" b="1" dirty="0">
              <a:solidFill>
                <a:schemeClr val="bg1"/>
              </a:solidFill>
            </a:endParaRPr>
          </a:p>
        </p:txBody>
      </p:sp>
      <p:sp>
        <p:nvSpPr>
          <p:cNvPr id="8" name="Title 1">
            <a:extLst>
              <a:ext uri="{FF2B5EF4-FFF2-40B4-BE49-F238E27FC236}">
                <a16:creationId xmlns:a16="http://schemas.microsoft.com/office/drawing/2014/main" id="{362B7F0E-E692-E484-1EDF-DC5D67C6FE65}"/>
              </a:ext>
            </a:extLst>
          </p:cNvPr>
          <p:cNvSpPr txBox="1">
            <a:spLocks/>
          </p:cNvSpPr>
          <p:nvPr/>
        </p:nvSpPr>
        <p:spPr>
          <a:xfrm>
            <a:off x="838200" y="366575"/>
            <a:ext cx="10515600" cy="877331"/>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Demo System Architecture</a:t>
            </a:r>
            <a:endParaRPr lang="es-ES" sz="4000" b="1" dirty="0">
              <a:solidFill>
                <a:srgbClr val="561C24"/>
              </a:solidFill>
              <a:ea typeface="Verdana"/>
              <a:cs typeface="Helvetica" panose="020B0604020202020204" pitchFamily="34" charset="0"/>
            </a:endParaRPr>
          </a:p>
        </p:txBody>
      </p:sp>
      <p:cxnSp>
        <p:nvCxnSpPr>
          <p:cNvPr id="9" name="Straight Arrow Connector 8">
            <a:extLst>
              <a:ext uri="{FF2B5EF4-FFF2-40B4-BE49-F238E27FC236}">
                <a16:creationId xmlns:a16="http://schemas.microsoft.com/office/drawing/2014/main" id="{33B19636-6164-29FF-D921-2154E8597703}"/>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5EFD9DCC-7F91-C616-933B-3B73A36E5A08}"/>
              </a:ext>
            </a:extLst>
          </p:cNvPr>
          <p:cNvPicPr>
            <a:picLocks noChangeAspect="1"/>
          </p:cNvPicPr>
          <p:nvPr/>
        </p:nvPicPr>
        <p:blipFill>
          <a:blip r:embed="rId5"/>
          <a:stretch>
            <a:fillRect/>
          </a:stretch>
        </p:blipFill>
        <p:spPr>
          <a:xfrm>
            <a:off x="304801" y="5962135"/>
            <a:ext cx="3276600" cy="914400"/>
          </a:xfrm>
          <a:prstGeom prst="rect">
            <a:avLst/>
          </a:prstGeom>
        </p:spPr>
      </p:pic>
      <p:sp>
        <p:nvSpPr>
          <p:cNvPr id="5" name="TextBox 4">
            <a:extLst>
              <a:ext uri="{FF2B5EF4-FFF2-40B4-BE49-F238E27FC236}">
                <a16:creationId xmlns:a16="http://schemas.microsoft.com/office/drawing/2014/main" id="{4C1B1C86-51E2-186E-ED42-ADE42A3CC456}"/>
              </a:ext>
            </a:extLst>
          </p:cNvPr>
          <p:cNvSpPr txBox="1"/>
          <p:nvPr/>
        </p:nvSpPr>
        <p:spPr>
          <a:xfrm>
            <a:off x="9649149" y="5690115"/>
            <a:ext cx="2066132" cy="276999"/>
          </a:xfrm>
          <a:prstGeom prst="rect">
            <a:avLst/>
          </a:prstGeom>
          <a:noFill/>
        </p:spPr>
        <p:txBody>
          <a:bodyPr wrap="square">
            <a:spAutoFit/>
          </a:bodyPr>
          <a:lstStyle/>
          <a:p>
            <a:pPr rtl="0"/>
            <a:r>
              <a:rPr lang="en-US" sz="1200" b="0" i="0" u="none" strike="noStrike" dirty="0">
                <a:solidFill>
                  <a:srgbClr val="6D2932"/>
                </a:solidFill>
                <a:effectLst/>
              </a:rPr>
              <a:t>Modified from Jared’s Figure</a:t>
            </a:r>
          </a:p>
        </p:txBody>
      </p:sp>
    </p:spTree>
    <p:extLst>
      <p:ext uri="{BB962C8B-B14F-4D97-AF65-F5344CB8AC3E}">
        <p14:creationId xmlns:p14="http://schemas.microsoft.com/office/powerpoint/2010/main" val="41479714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B7F0BD-F7FC-755A-4611-F960A086C368}"/>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52439E4A-B9BE-E985-0D08-22C2378758AA}"/>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70040A29-2CE9-9518-F0AA-00CBE69A0157}"/>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30</a:t>
            </a:fld>
            <a:endParaRPr lang="en-US" sz="2400" b="1" dirty="0">
              <a:solidFill>
                <a:schemeClr val="bg1"/>
              </a:solidFill>
            </a:endParaRPr>
          </a:p>
        </p:txBody>
      </p:sp>
      <p:sp>
        <p:nvSpPr>
          <p:cNvPr id="8" name="Title 1">
            <a:extLst>
              <a:ext uri="{FF2B5EF4-FFF2-40B4-BE49-F238E27FC236}">
                <a16:creationId xmlns:a16="http://schemas.microsoft.com/office/drawing/2014/main" id="{87A25A68-BDC5-1D99-0692-477F8588A8BC}"/>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Registration API Initial Development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88B959EC-032E-7B12-A798-0376D6221D49}"/>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E0D654B5-110A-85A0-21FD-64C978D5C6CE}"/>
              </a:ext>
            </a:extLst>
          </p:cNvPr>
          <p:cNvPicPr>
            <a:picLocks noChangeAspect="1"/>
          </p:cNvPicPr>
          <p:nvPr/>
        </p:nvPicPr>
        <p:blipFill>
          <a:blip r:embed="rId3"/>
          <a:stretch>
            <a:fillRect/>
          </a:stretch>
        </p:blipFill>
        <p:spPr>
          <a:xfrm>
            <a:off x="304801" y="5962135"/>
            <a:ext cx="3276600" cy="914400"/>
          </a:xfrm>
          <a:prstGeom prst="rect">
            <a:avLst/>
          </a:prstGeom>
        </p:spPr>
      </p:pic>
      <p:sp>
        <p:nvSpPr>
          <p:cNvPr id="10" name="TextBox 9">
            <a:extLst>
              <a:ext uri="{FF2B5EF4-FFF2-40B4-BE49-F238E27FC236}">
                <a16:creationId xmlns:a16="http://schemas.microsoft.com/office/drawing/2014/main" id="{5FDD3EF0-42A1-A06B-867C-8B74628F65C2}"/>
              </a:ext>
            </a:extLst>
          </p:cNvPr>
          <p:cNvSpPr txBox="1"/>
          <p:nvPr/>
        </p:nvSpPr>
        <p:spPr>
          <a:xfrm>
            <a:off x="835865" y="1291887"/>
            <a:ext cx="10515600" cy="400110"/>
          </a:xfrm>
          <a:prstGeom prst="rect">
            <a:avLst/>
          </a:prstGeom>
          <a:noFill/>
        </p:spPr>
        <p:txBody>
          <a:bodyPr wrap="square">
            <a:spAutoFit/>
          </a:bodyPr>
          <a:lstStyle/>
          <a:p>
            <a:pPr rtl="0"/>
            <a:r>
              <a:rPr lang="en-US" sz="2000" b="0" i="0" u="none" strike="noStrike" dirty="0">
                <a:solidFill>
                  <a:srgbClr val="000000"/>
                </a:solidFill>
                <a:effectLst/>
              </a:rPr>
              <a:t>Example of registering </a:t>
            </a:r>
            <a:r>
              <a:rPr lang="en-US" sz="2000" dirty="0">
                <a:solidFill>
                  <a:srgbClr val="000000"/>
                </a:solidFill>
              </a:rPr>
              <a:t>and Agent </a:t>
            </a:r>
            <a:r>
              <a:rPr lang="en-US" sz="2000" b="0" i="0" u="none" strike="noStrike" dirty="0">
                <a:solidFill>
                  <a:srgbClr val="000000"/>
                </a:solidFill>
                <a:effectLst/>
              </a:rPr>
              <a:t>HSML JSON usin</a:t>
            </a:r>
            <a:r>
              <a:rPr lang="en-US" sz="2000" dirty="0">
                <a:solidFill>
                  <a:srgbClr val="000000"/>
                </a:solidFill>
              </a:rPr>
              <a:t>g Python API</a:t>
            </a:r>
            <a:r>
              <a:rPr lang="en-US" sz="2000" b="0" i="0" u="none" strike="noStrike" dirty="0">
                <a:solidFill>
                  <a:srgbClr val="000000"/>
                </a:solidFill>
                <a:effectLst/>
              </a:rPr>
              <a:t>:</a:t>
            </a:r>
          </a:p>
        </p:txBody>
      </p:sp>
      <p:pic>
        <p:nvPicPr>
          <p:cNvPr id="3" name="Picture 2">
            <a:extLst>
              <a:ext uri="{FF2B5EF4-FFF2-40B4-BE49-F238E27FC236}">
                <a16:creationId xmlns:a16="http://schemas.microsoft.com/office/drawing/2014/main" id="{4ACE1EB1-671D-CBBA-B670-FA8D237A1F0D}"/>
              </a:ext>
            </a:extLst>
          </p:cNvPr>
          <p:cNvPicPr>
            <a:picLocks noChangeAspect="1"/>
          </p:cNvPicPr>
          <p:nvPr/>
        </p:nvPicPr>
        <p:blipFill>
          <a:blip r:embed="rId4"/>
          <a:stretch>
            <a:fillRect/>
          </a:stretch>
        </p:blipFill>
        <p:spPr>
          <a:xfrm>
            <a:off x="530008" y="1876239"/>
            <a:ext cx="7973912" cy="2942661"/>
          </a:xfrm>
          <a:prstGeom prst="rect">
            <a:avLst/>
          </a:prstGeom>
        </p:spPr>
      </p:pic>
      <p:sp>
        <p:nvSpPr>
          <p:cNvPr id="6" name="TextBox 5">
            <a:extLst>
              <a:ext uri="{FF2B5EF4-FFF2-40B4-BE49-F238E27FC236}">
                <a16:creationId xmlns:a16="http://schemas.microsoft.com/office/drawing/2014/main" id="{BBA2B6D1-33C1-007F-FCB7-8EE074900D44}"/>
              </a:ext>
            </a:extLst>
          </p:cNvPr>
          <p:cNvSpPr txBox="1"/>
          <p:nvPr/>
        </p:nvSpPr>
        <p:spPr>
          <a:xfrm>
            <a:off x="676903" y="4941163"/>
            <a:ext cx="4592327" cy="646331"/>
          </a:xfrm>
          <a:prstGeom prst="rect">
            <a:avLst/>
          </a:prstGeom>
          <a:noFill/>
        </p:spPr>
        <p:txBody>
          <a:bodyPr wrap="square">
            <a:spAutoFit/>
          </a:bodyPr>
          <a:lstStyle/>
          <a:p>
            <a:pPr rtl="0"/>
            <a:r>
              <a:rPr lang="en-US" sz="1800" dirty="0">
                <a:solidFill>
                  <a:srgbClr val="6D2932"/>
                </a:solidFill>
              </a:rPr>
              <a:t>Added that </a:t>
            </a:r>
            <a:r>
              <a:rPr lang="en-US" sz="1800" dirty="0" err="1">
                <a:solidFill>
                  <a:srgbClr val="6D2932"/>
                </a:solidFill>
              </a:rPr>
              <a:t>kafka_topic</a:t>
            </a:r>
            <a:r>
              <a:rPr lang="en-US" sz="1800" dirty="0">
                <a:solidFill>
                  <a:srgbClr val="6D2932"/>
                </a:solidFill>
              </a:rPr>
              <a:t> name gets directly stored in the database </a:t>
            </a:r>
          </a:p>
        </p:txBody>
      </p:sp>
      <p:sp>
        <p:nvSpPr>
          <p:cNvPr id="11" name="Rectangle: Rounded Corners 10">
            <a:extLst>
              <a:ext uri="{FF2B5EF4-FFF2-40B4-BE49-F238E27FC236}">
                <a16:creationId xmlns:a16="http://schemas.microsoft.com/office/drawing/2014/main" id="{98F4CEDE-265A-9DAC-C9D5-C3DCB3736C39}"/>
              </a:ext>
            </a:extLst>
          </p:cNvPr>
          <p:cNvSpPr/>
          <p:nvPr/>
        </p:nvSpPr>
        <p:spPr>
          <a:xfrm>
            <a:off x="304801" y="3104169"/>
            <a:ext cx="4419704" cy="324831"/>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B22D283C-42DD-6369-99F4-063358A25CEA}"/>
              </a:ext>
            </a:extLst>
          </p:cNvPr>
          <p:cNvPicPr>
            <a:picLocks noChangeAspect="1"/>
          </p:cNvPicPr>
          <p:nvPr/>
        </p:nvPicPr>
        <p:blipFill>
          <a:blip r:embed="rId5"/>
          <a:stretch>
            <a:fillRect/>
          </a:stretch>
        </p:blipFill>
        <p:spPr>
          <a:xfrm>
            <a:off x="5887925" y="3913978"/>
            <a:ext cx="5931205" cy="1809843"/>
          </a:xfrm>
          <a:prstGeom prst="rect">
            <a:avLst/>
          </a:prstGeom>
          <a:ln w="38100">
            <a:solidFill>
              <a:srgbClr val="B83E26"/>
            </a:solidFill>
          </a:ln>
        </p:spPr>
      </p:pic>
      <p:sp>
        <p:nvSpPr>
          <p:cNvPr id="17" name="Rectangle: Rounded Corners 16">
            <a:extLst>
              <a:ext uri="{FF2B5EF4-FFF2-40B4-BE49-F238E27FC236}">
                <a16:creationId xmlns:a16="http://schemas.microsoft.com/office/drawing/2014/main" id="{79FA88E5-491B-89C4-13D0-72E44324750D}"/>
              </a:ext>
            </a:extLst>
          </p:cNvPr>
          <p:cNvSpPr/>
          <p:nvPr/>
        </p:nvSpPr>
        <p:spPr>
          <a:xfrm>
            <a:off x="8503920" y="5450295"/>
            <a:ext cx="1245870" cy="231636"/>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30436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60D5DC-5D0B-F307-0DDF-E47B03602AFA}"/>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D8530425-54D9-997E-71DC-3E3BB8DEABE5}"/>
              </a:ext>
            </a:extLst>
          </p:cNvPr>
          <p:cNvPicPr>
            <a:picLocks noChangeAspect="1"/>
          </p:cNvPicPr>
          <p:nvPr/>
        </p:nvPicPr>
        <p:blipFill>
          <a:blip r:embed="rId3"/>
          <a:stretch>
            <a:fillRect/>
          </a:stretch>
        </p:blipFill>
        <p:spPr>
          <a:xfrm>
            <a:off x="2044709" y="1991618"/>
            <a:ext cx="7059944" cy="3745693"/>
          </a:xfrm>
          <a:prstGeom prst="rect">
            <a:avLst/>
          </a:prstGeom>
        </p:spPr>
      </p:pic>
      <p:sp>
        <p:nvSpPr>
          <p:cNvPr id="12" name="Rectangle 11">
            <a:extLst>
              <a:ext uri="{FF2B5EF4-FFF2-40B4-BE49-F238E27FC236}">
                <a16:creationId xmlns:a16="http://schemas.microsoft.com/office/drawing/2014/main" id="{C1726713-200A-35AF-D642-9EC1767C007B}"/>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C02EE1D8-25AC-1502-5043-C7C4E283E0FB}"/>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31</a:t>
            </a:fld>
            <a:endParaRPr lang="en-US" sz="2400" b="1" dirty="0">
              <a:solidFill>
                <a:schemeClr val="bg1"/>
              </a:solidFill>
            </a:endParaRPr>
          </a:p>
        </p:txBody>
      </p:sp>
      <p:sp>
        <p:nvSpPr>
          <p:cNvPr id="8" name="Title 1">
            <a:extLst>
              <a:ext uri="{FF2B5EF4-FFF2-40B4-BE49-F238E27FC236}">
                <a16:creationId xmlns:a16="http://schemas.microsoft.com/office/drawing/2014/main" id="{51F5F91A-17A1-0BBF-14BE-6372124BCAD8}"/>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Registration API Initial Development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1286ED52-2C52-2EA1-9AE4-3D7C35F50072}"/>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20E764DB-CD9C-B0D4-67EB-FA8734D2AE50}"/>
              </a:ext>
            </a:extLst>
          </p:cNvPr>
          <p:cNvPicPr>
            <a:picLocks noChangeAspect="1"/>
          </p:cNvPicPr>
          <p:nvPr/>
        </p:nvPicPr>
        <p:blipFill>
          <a:blip r:embed="rId4"/>
          <a:stretch>
            <a:fillRect/>
          </a:stretch>
        </p:blipFill>
        <p:spPr>
          <a:xfrm>
            <a:off x="304801" y="5962135"/>
            <a:ext cx="3276600" cy="914400"/>
          </a:xfrm>
          <a:prstGeom prst="rect">
            <a:avLst/>
          </a:prstGeom>
        </p:spPr>
      </p:pic>
      <p:sp>
        <p:nvSpPr>
          <p:cNvPr id="10" name="TextBox 9">
            <a:extLst>
              <a:ext uri="{FF2B5EF4-FFF2-40B4-BE49-F238E27FC236}">
                <a16:creationId xmlns:a16="http://schemas.microsoft.com/office/drawing/2014/main" id="{33B6F3BE-F17B-AECA-9D47-55123EC0438F}"/>
              </a:ext>
            </a:extLst>
          </p:cNvPr>
          <p:cNvSpPr txBox="1"/>
          <p:nvPr/>
        </p:nvSpPr>
        <p:spPr>
          <a:xfrm>
            <a:off x="835865" y="1291887"/>
            <a:ext cx="10515600" cy="400110"/>
          </a:xfrm>
          <a:prstGeom prst="rect">
            <a:avLst/>
          </a:prstGeom>
          <a:noFill/>
        </p:spPr>
        <p:txBody>
          <a:bodyPr wrap="square">
            <a:spAutoFit/>
          </a:bodyPr>
          <a:lstStyle/>
          <a:p>
            <a:pPr rtl="0"/>
            <a:r>
              <a:rPr lang="en-US" sz="2000" b="0" i="0" u="none" strike="noStrike" dirty="0">
                <a:solidFill>
                  <a:srgbClr val="000000"/>
                </a:solidFill>
                <a:effectLst/>
              </a:rPr>
              <a:t>Also included in the database, to register the name of the topic associated to an Agent:</a:t>
            </a:r>
          </a:p>
        </p:txBody>
      </p:sp>
      <p:sp>
        <p:nvSpPr>
          <p:cNvPr id="16" name="Rectangle: Rounded Corners 15">
            <a:extLst>
              <a:ext uri="{FF2B5EF4-FFF2-40B4-BE49-F238E27FC236}">
                <a16:creationId xmlns:a16="http://schemas.microsoft.com/office/drawing/2014/main" id="{FEC0BADC-9B16-5BE4-3552-5CA553122BD7}"/>
              </a:ext>
            </a:extLst>
          </p:cNvPr>
          <p:cNvSpPr/>
          <p:nvPr/>
        </p:nvSpPr>
        <p:spPr>
          <a:xfrm>
            <a:off x="5993026" y="5243433"/>
            <a:ext cx="1519882" cy="268123"/>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D8857454-49BE-165C-DE29-E6331A6AA23B}"/>
              </a:ext>
            </a:extLst>
          </p:cNvPr>
          <p:cNvSpPr/>
          <p:nvPr/>
        </p:nvSpPr>
        <p:spPr>
          <a:xfrm>
            <a:off x="7512908" y="5286054"/>
            <a:ext cx="1977081" cy="225502"/>
          </a:xfrm>
          <a:prstGeom prst="roundRect">
            <a:avLst/>
          </a:prstGeom>
          <a:solidFill>
            <a:schemeClr val="accent2">
              <a:alpha val="36078"/>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E0C9AE1-3362-8AC7-C6B9-734954AE247A}"/>
              </a:ext>
            </a:extLst>
          </p:cNvPr>
          <p:cNvSpPr txBox="1"/>
          <p:nvPr/>
        </p:nvSpPr>
        <p:spPr>
          <a:xfrm>
            <a:off x="9275530" y="4650883"/>
            <a:ext cx="2075935" cy="1185099"/>
          </a:xfrm>
          <a:prstGeom prst="roundRect">
            <a:avLst/>
          </a:prstGeom>
          <a:solidFill>
            <a:srgbClr val="6D2932"/>
          </a:solidFill>
        </p:spPr>
        <p:txBody>
          <a:bodyPr wrap="square" rtlCol="0">
            <a:spAutoFit/>
          </a:bodyPr>
          <a:lstStyle/>
          <a:p>
            <a:pPr algn="just"/>
            <a:r>
              <a:rPr lang="en-US" sz="1600" dirty="0" err="1">
                <a:solidFill>
                  <a:schemeClr val="bg1"/>
                </a:solidFill>
              </a:rPr>
              <a:t>allowed_did</a:t>
            </a:r>
            <a:r>
              <a:rPr lang="en-US" sz="1600" dirty="0">
                <a:solidFill>
                  <a:schemeClr val="bg1"/>
                </a:solidFill>
              </a:rPr>
              <a:t> column is empty for now as no Credential has been registered</a:t>
            </a:r>
          </a:p>
        </p:txBody>
      </p:sp>
    </p:spTree>
    <p:extLst>
      <p:ext uri="{BB962C8B-B14F-4D97-AF65-F5344CB8AC3E}">
        <p14:creationId xmlns:p14="http://schemas.microsoft.com/office/powerpoint/2010/main" val="41680925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47E09F-8BE0-0E74-3E06-47EEEEA1494E}"/>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C47B5020-B35E-6110-6AFE-4658BB408E3C}"/>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B5FE490C-ACC7-6954-8AB1-326073294834}"/>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32</a:t>
            </a:fld>
            <a:endParaRPr lang="en-US" sz="2400" b="1" dirty="0">
              <a:solidFill>
                <a:schemeClr val="bg1"/>
              </a:solidFill>
            </a:endParaRPr>
          </a:p>
        </p:txBody>
      </p:sp>
      <p:sp>
        <p:nvSpPr>
          <p:cNvPr id="8" name="Title 1">
            <a:extLst>
              <a:ext uri="{FF2B5EF4-FFF2-40B4-BE49-F238E27FC236}">
                <a16:creationId xmlns:a16="http://schemas.microsoft.com/office/drawing/2014/main" id="{49449604-C9D9-0223-3FE4-31D0337FA505}"/>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Registration API Initial Development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532CB1E5-6500-2FA2-2A26-5115C124C3FD}"/>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585D188C-6398-94FC-4A25-4BFF7A3BF6FC}"/>
              </a:ext>
            </a:extLst>
          </p:cNvPr>
          <p:cNvPicPr>
            <a:picLocks noChangeAspect="1"/>
          </p:cNvPicPr>
          <p:nvPr/>
        </p:nvPicPr>
        <p:blipFill>
          <a:blip r:embed="rId3"/>
          <a:stretch>
            <a:fillRect/>
          </a:stretch>
        </p:blipFill>
        <p:spPr>
          <a:xfrm>
            <a:off x="304801" y="5962135"/>
            <a:ext cx="3276600" cy="914400"/>
          </a:xfrm>
          <a:prstGeom prst="rect">
            <a:avLst/>
          </a:prstGeom>
        </p:spPr>
      </p:pic>
      <p:pic>
        <p:nvPicPr>
          <p:cNvPr id="7" name="Picture 6">
            <a:extLst>
              <a:ext uri="{FF2B5EF4-FFF2-40B4-BE49-F238E27FC236}">
                <a16:creationId xmlns:a16="http://schemas.microsoft.com/office/drawing/2014/main" id="{E9119B11-3FB1-559A-6570-926749383C37}"/>
              </a:ext>
            </a:extLst>
          </p:cNvPr>
          <p:cNvPicPr>
            <a:picLocks noChangeAspect="1"/>
          </p:cNvPicPr>
          <p:nvPr/>
        </p:nvPicPr>
        <p:blipFill>
          <a:blip r:embed="rId4"/>
          <a:srcRect t="45254"/>
          <a:stretch/>
        </p:blipFill>
        <p:spPr>
          <a:xfrm>
            <a:off x="6222693" y="1862063"/>
            <a:ext cx="5969307" cy="3215798"/>
          </a:xfrm>
          <a:prstGeom prst="rect">
            <a:avLst/>
          </a:prstGeom>
        </p:spPr>
      </p:pic>
      <p:pic>
        <p:nvPicPr>
          <p:cNvPr id="15" name="Picture 14">
            <a:extLst>
              <a:ext uri="{FF2B5EF4-FFF2-40B4-BE49-F238E27FC236}">
                <a16:creationId xmlns:a16="http://schemas.microsoft.com/office/drawing/2014/main" id="{5996C491-C4F1-73D5-61E9-E6694F624E17}"/>
              </a:ext>
            </a:extLst>
          </p:cNvPr>
          <p:cNvPicPr>
            <a:picLocks noChangeAspect="1"/>
          </p:cNvPicPr>
          <p:nvPr/>
        </p:nvPicPr>
        <p:blipFill>
          <a:blip r:embed="rId4"/>
          <a:srcRect b="53965"/>
          <a:stretch/>
        </p:blipFill>
        <p:spPr>
          <a:xfrm>
            <a:off x="127591" y="1988631"/>
            <a:ext cx="5969307" cy="2704153"/>
          </a:xfrm>
          <a:prstGeom prst="rect">
            <a:avLst/>
          </a:prstGeom>
        </p:spPr>
      </p:pic>
      <p:sp>
        <p:nvSpPr>
          <p:cNvPr id="17" name="Rectangle: Rounded Corners 16">
            <a:extLst>
              <a:ext uri="{FF2B5EF4-FFF2-40B4-BE49-F238E27FC236}">
                <a16:creationId xmlns:a16="http://schemas.microsoft.com/office/drawing/2014/main" id="{AB1B387A-8797-E4BB-E734-573B94DACF30}"/>
              </a:ext>
            </a:extLst>
          </p:cNvPr>
          <p:cNvSpPr/>
          <p:nvPr/>
        </p:nvSpPr>
        <p:spPr>
          <a:xfrm>
            <a:off x="6095102" y="2573125"/>
            <a:ext cx="3800928" cy="204257"/>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Rounded Corners 18">
            <a:extLst>
              <a:ext uri="{FF2B5EF4-FFF2-40B4-BE49-F238E27FC236}">
                <a16:creationId xmlns:a16="http://schemas.microsoft.com/office/drawing/2014/main" id="{682343C9-65E8-CC1C-BFF1-1ADA231DE941}"/>
              </a:ext>
            </a:extLst>
          </p:cNvPr>
          <p:cNvSpPr/>
          <p:nvPr/>
        </p:nvSpPr>
        <p:spPr>
          <a:xfrm>
            <a:off x="1075872" y="2363807"/>
            <a:ext cx="572042" cy="146976"/>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A1F264DC-59F0-69DC-3C85-BC073C938102}"/>
              </a:ext>
            </a:extLst>
          </p:cNvPr>
          <p:cNvSpPr txBox="1"/>
          <p:nvPr/>
        </p:nvSpPr>
        <p:spPr>
          <a:xfrm>
            <a:off x="743669" y="1200637"/>
            <a:ext cx="10515600" cy="707886"/>
          </a:xfrm>
          <a:prstGeom prst="rect">
            <a:avLst/>
          </a:prstGeom>
          <a:noFill/>
        </p:spPr>
        <p:txBody>
          <a:bodyPr wrap="square">
            <a:spAutoFit/>
          </a:bodyPr>
          <a:lstStyle/>
          <a:p>
            <a:pPr rtl="0"/>
            <a:r>
              <a:rPr lang="en-US" sz="2000" dirty="0">
                <a:solidFill>
                  <a:srgbClr val="000000"/>
                </a:solidFill>
              </a:rPr>
              <a:t>New Log In interface. Users (Person/Organization) must register themselves first before they can register another Entity (i.e., an Agent)</a:t>
            </a:r>
            <a:r>
              <a:rPr lang="en-US" sz="2000" b="0" i="0" u="none" strike="noStrike" dirty="0">
                <a:solidFill>
                  <a:srgbClr val="000000"/>
                </a:solidFill>
                <a:effectLst/>
              </a:rPr>
              <a:t>:</a:t>
            </a:r>
          </a:p>
        </p:txBody>
      </p:sp>
      <p:sp>
        <p:nvSpPr>
          <p:cNvPr id="3" name="Rectangle: Rounded Corners 2">
            <a:extLst>
              <a:ext uri="{FF2B5EF4-FFF2-40B4-BE49-F238E27FC236}">
                <a16:creationId xmlns:a16="http://schemas.microsoft.com/office/drawing/2014/main" id="{94B9A3DE-F774-3118-EFC3-BCBCB432F85F}"/>
              </a:ext>
            </a:extLst>
          </p:cNvPr>
          <p:cNvSpPr/>
          <p:nvPr/>
        </p:nvSpPr>
        <p:spPr>
          <a:xfrm>
            <a:off x="0" y="2496963"/>
            <a:ext cx="4237647" cy="146541"/>
          </a:xfrm>
          <a:prstGeom prst="roundRect">
            <a:avLst/>
          </a:prstGeom>
          <a:solidFill>
            <a:srgbClr val="00B0F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343E6C28-DA63-AAF6-FCCF-F4B6AAF510A2}"/>
              </a:ext>
            </a:extLst>
          </p:cNvPr>
          <p:cNvSpPr/>
          <p:nvPr/>
        </p:nvSpPr>
        <p:spPr>
          <a:xfrm>
            <a:off x="6222693" y="2382329"/>
            <a:ext cx="1984305" cy="128454"/>
          </a:xfrm>
          <a:prstGeom prst="roundRect">
            <a:avLst/>
          </a:prstGeom>
          <a:solidFill>
            <a:srgbClr val="00B0F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Rounded Corners 17">
            <a:extLst>
              <a:ext uri="{FF2B5EF4-FFF2-40B4-BE49-F238E27FC236}">
                <a16:creationId xmlns:a16="http://schemas.microsoft.com/office/drawing/2014/main" id="{A59C5C99-7F78-6CA2-832B-8033CEC91767}"/>
              </a:ext>
            </a:extLst>
          </p:cNvPr>
          <p:cNvSpPr/>
          <p:nvPr/>
        </p:nvSpPr>
        <p:spPr>
          <a:xfrm>
            <a:off x="7204631" y="2207639"/>
            <a:ext cx="572042" cy="187892"/>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3B399AEA-E0B0-AA89-B5B9-B70DF601CF13}"/>
              </a:ext>
            </a:extLst>
          </p:cNvPr>
          <p:cNvSpPr txBox="1"/>
          <p:nvPr/>
        </p:nvSpPr>
        <p:spPr>
          <a:xfrm>
            <a:off x="127591" y="4739307"/>
            <a:ext cx="4383992" cy="338554"/>
          </a:xfrm>
          <a:prstGeom prst="rect">
            <a:avLst/>
          </a:prstGeom>
          <a:noFill/>
        </p:spPr>
        <p:txBody>
          <a:bodyPr wrap="square">
            <a:spAutoFit/>
          </a:bodyPr>
          <a:lstStyle/>
          <a:p>
            <a:pPr rtl="0"/>
            <a:r>
              <a:rPr lang="en-US" sz="1600" dirty="0">
                <a:solidFill>
                  <a:srgbClr val="000000"/>
                </a:solidFill>
              </a:rPr>
              <a:t>New User registering themselves</a:t>
            </a:r>
            <a:endParaRPr lang="en-US" sz="1600" b="0" i="0" u="none" strike="noStrike" dirty="0">
              <a:solidFill>
                <a:srgbClr val="000000"/>
              </a:solidFill>
              <a:effectLst/>
            </a:endParaRPr>
          </a:p>
        </p:txBody>
      </p:sp>
      <p:sp>
        <p:nvSpPr>
          <p:cNvPr id="10" name="TextBox 9">
            <a:extLst>
              <a:ext uri="{FF2B5EF4-FFF2-40B4-BE49-F238E27FC236}">
                <a16:creationId xmlns:a16="http://schemas.microsoft.com/office/drawing/2014/main" id="{8479914A-42B8-1C93-DB51-C1E1094E8A6E}"/>
              </a:ext>
            </a:extLst>
          </p:cNvPr>
          <p:cNvSpPr txBox="1"/>
          <p:nvPr/>
        </p:nvSpPr>
        <p:spPr>
          <a:xfrm>
            <a:off x="6274680" y="5140203"/>
            <a:ext cx="5185229" cy="338554"/>
          </a:xfrm>
          <a:prstGeom prst="rect">
            <a:avLst/>
          </a:prstGeom>
          <a:noFill/>
        </p:spPr>
        <p:txBody>
          <a:bodyPr wrap="square">
            <a:spAutoFit/>
          </a:bodyPr>
          <a:lstStyle/>
          <a:p>
            <a:pPr rtl="0"/>
            <a:r>
              <a:rPr lang="en-US" sz="1600" dirty="0">
                <a:solidFill>
                  <a:srgbClr val="000000"/>
                </a:solidFill>
              </a:rPr>
              <a:t>Existing User logging in and registering a new Entity</a:t>
            </a:r>
            <a:endParaRPr lang="en-US" sz="1600" b="0" i="0" u="none" strike="noStrike" dirty="0">
              <a:solidFill>
                <a:srgbClr val="000000"/>
              </a:solidFill>
              <a:effectLst/>
            </a:endParaRPr>
          </a:p>
        </p:txBody>
      </p:sp>
    </p:spTree>
    <p:extLst>
      <p:ext uri="{BB962C8B-B14F-4D97-AF65-F5344CB8AC3E}">
        <p14:creationId xmlns:p14="http://schemas.microsoft.com/office/powerpoint/2010/main" val="6605080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293C23-0E9C-E68B-2292-047A66282870}"/>
            </a:ext>
          </a:extLst>
        </p:cNvPr>
        <p:cNvGrpSpPr/>
        <p:nvPr/>
      </p:nvGrpSpPr>
      <p:grpSpPr>
        <a:xfrm>
          <a:off x="0" y="0"/>
          <a:ext cx="0" cy="0"/>
          <a:chOff x="0" y="0"/>
          <a:chExt cx="0" cy="0"/>
        </a:xfrm>
      </p:grpSpPr>
      <p:pic>
        <p:nvPicPr>
          <p:cNvPr id="13" name="Picture 12">
            <a:extLst>
              <a:ext uri="{FF2B5EF4-FFF2-40B4-BE49-F238E27FC236}">
                <a16:creationId xmlns:a16="http://schemas.microsoft.com/office/drawing/2014/main" id="{74B4CC62-DA79-B23B-F6F0-55A5601B72AA}"/>
              </a:ext>
            </a:extLst>
          </p:cNvPr>
          <p:cNvPicPr>
            <a:picLocks noChangeAspect="1"/>
          </p:cNvPicPr>
          <p:nvPr/>
        </p:nvPicPr>
        <p:blipFill>
          <a:blip r:embed="rId3"/>
          <a:stretch>
            <a:fillRect/>
          </a:stretch>
        </p:blipFill>
        <p:spPr>
          <a:xfrm>
            <a:off x="2145423" y="3805480"/>
            <a:ext cx="7525137" cy="1600282"/>
          </a:xfrm>
          <a:prstGeom prst="rect">
            <a:avLst/>
          </a:prstGeom>
        </p:spPr>
      </p:pic>
      <p:sp>
        <p:nvSpPr>
          <p:cNvPr id="12" name="Rectangle 11">
            <a:extLst>
              <a:ext uri="{FF2B5EF4-FFF2-40B4-BE49-F238E27FC236}">
                <a16:creationId xmlns:a16="http://schemas.microsoft.com/office/drawing/2014/main" id="{67EF178F-B918-C67F-2D14-A5571476E669}"/>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3E66F21C-1087-95CA-AAD4-7F3B46A49844}"/>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33</a:t>
            </a:fld>
            <a:endParaRPr lang="en-US" sz="2400" b="1" dirty="0">
              <a:solidFill>
                <a:schemeClr val="bg1"/>
              </a:solidFill>
            </a:endParaRPr>
          </a:p>
        </p:txBody>
      </p:sp>
      <p:sp>
        <p:nvSpPr>
          <p:cNvPr id="8" name="Title 1">
            <a:extLst>
              <a:ext uri="{FF2B5EF4-FFF2-40B4-BE49-F238E27FC236}">
                <a16:creationId xmlns:a16="http://schemas.microsoft.com/office/drawing/2014/main" id="{8BCF674F-DE16-5856-1923-1F8FFDF08E9B}"/>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Registration API Initial Development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52042B70-88D2-A557-DB59-C65A3E59A8E3}"/>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BD7C7B26-31BA-8199-3119-E836EB073ABD}"/>
              </a:ext>
            </a:extLst>
          </p:cNvPr>
          <p:cNvPicPr>
            <a:picLocks noChangeAspect="1"/>
          </p:cNvPicPr>
          <p:nvPr/>
        </p:nvPicPr>
        <p:blipFill>
          <a:blip r:embed="rId4"/>
          <a:stretch>
            <a:fillRect/>
          </a:stretch>
        </p:blipFill>
        <p:spPr>
          <a:xfrm>
            <a:off x="304801" y="5962135"/>
            <a:ext cx="3276600" cy="914400"/>
          </a:xfrm>
          <a:prstGeom prst="rect">
            <a:avLst/>
          </a:prstGeom>
        </p:spPr>
      </p:pic>
      <p:pic>
        <p:nvPicPr>
          <p:cNvPr id="3" name="Picture 2">
            <a:extLst>
              <a:ext uri="{FF2B5EF4-FFF2-40B4-BE49-F238E27FC236}">
                <a16:creationId xmlns:a16="http://schemas.microsoft.com/office/drawing/2014/main" id="{5CC0FDCE-654D-9AB9-6F07-B053689D7515}"/>
              </a:ext>
            </a:extLst>
          </p:cNvPr>
          <p:cNvPicPr>
            <a:picLocks noChangeAspect="1"/>
          </p:cNvPicPr>
          <p:nvPr/>
        </p:nvPicPr>
        <p:blipFill>
          <a:blip r:embed="rId5"/>
          <a:stretch>
            <a:fillRect/>
          </a:stretch>
        </p:blipFill>
        <p:spPr>
          <a:xfrm>
            <a:off x="835865" y="1692138"/>
            <a:ext cx="7531487" cy="1378021"/>
          </a:xfrm>
          <a:prstGeom prst="rect">
            <a:avLst/>
          </a:prstGeom>
        </p:spPr>
      </p:pic>
      <p:sp>
        <p:nvSpPr>
          <p:cNvPr id="5" name="TextBox 4">
            <a:extLst>
              <a:ext uri="{FF2B5EF4-FFF2-40B4-BE49-F238E27FC236}">
                <a16:creationId xmlns:a16="http://schemas.microsoft.com/office/drawing/2014/main" id="{1AE67D2B-FC73-A963-0AAA-36AD8ED01C11}"/>
              </a:ext>
            </a:extLst>
          </p:cNvPr>
          <p:cNvSpPr txBox="1"/>
          <p:nvPr/>
        </p:nvSpPr>
        <p:spPr>
          <a:xfrm>
            <a:off x="743669" y="1200637"/>
            <a:ext cx="10515600" cy="400110"/>
          </a:xfrm>
          <a:prstGeom prst="rect">
            <a:avLst/>
          </a:prstGeom>
          <a:noFill/>
        </p:spPr>
        <p:txBody>
          <a:bodyPr wrap="square">
            <a:spAutoFit/>
          </a:bodyPr>
          <a:lstStyle/>
          <a:p>
            <a:pPr rtl="0"/>
            <a:r>
              <a:rPr lang="en-US" sz="2000" dirty="0">
                <a:solidFill>
                  <a:srgbClr val="000000"/>
                </a:solidFill>
              </a:rPr>
              <a:t>Registering a Credential so that Agent 2 can now have access to Agent 4’s data</a:t>
            </a:r>
            <a:r>
              <a:rPr lang="en-US" sz="2000" b="0" i="0" u="none" strike="noStrike" dirty="0">
                <a:solidFill>
                  <a:srgbClr val="000000"/>
                </a:solidFill>
                <a:effectLst/>
              </a:rPr>
              <a:t>:</a:t>
            </a:r>
          </a:p>
        </p:txBody>
      </p:sp>
      <p:sp>
        <p:nvSpPr>
          <p:cNvPr id="6" name="Rectangle: Rounded Corners 5">
            <a:extLst>
              <a:ext uri="{FF2B5EF4-FFF2-40B4-BE49-F238E27FC236}">
                <a16:creationId xmlns:a16="http://schemas.microsoft.com/office/drawing/2014/main" id="{3BD5610F-676B-AED2-E9A8-D83DE0700748}"/>
              </a:ext>
            </a:extLst>
          </p:cNvPr>
          <p:cNvSpPr/>
          <p:nvPr/>
        </p:nvSpPr>
        <p:spPr>
          <a:xfrm>
            <a:off x="3295380" y="1939895"/>
            <a:ext cx="772418" cy="244544"/>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A394258F-915B-DD9F-C31D-FB0877CC713C}"/>
              </a:ext>
            </a:extLst>
          </p:cNvPr>
          <p:cNvSpPr/>
          <p:nvPr/>
        </p:nvSpPr>
        <p:spPr>
          <a:xfrm>
            <a:off x="7345822" y="5094184"/>
            <a:ext cx="2324738" cy="214464"/>
          </a:xfrm>
          <a:prstGeom prst="roundRect">
            <a:avLst/>
          </a:prstGeom>
          <a:solidFill>
            <a:srgbClr val="FFFF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D6DEED2C-F0D1-92F6-6DD1-4D9DC45647B4}"/>
              </a:ext>
            </a:extLst>
          </p:cNvPr>
          <p:cNvSpPr/>
          <p:nvPr/>
        </p:nvSpPr>
        <p:spPr>
          <a:xfrm>
            <a:off x="2145422" y="5233103"/>
            <a:ext cx="999429" cy="191194"/>
          </a:xfrm>
          <a:prstGeom prst="roundRect">
            <a:avLst/>
          </a:prstGeom>
          <a:solidFill>
            <a:srgbClr val="FFFF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A480F40E-8440-C025-A83A-9B5872042CDD}"/>
              </a:ext>
            </a:extLst>
          </p:cNvPr>
          <p:cNvSpPr/>
          <p:nvPr/>
        </p:nvSpPr>
        <p:spPr>
          <a:xfrm>
            <a:off x="3105684" y="2427459"/>
            <a:ext cx="5261667" cy="179721"/>
          </a:xfrm>
          <a:prstGeom prst="roundRect">
            <a:avLst/>
          </a:prstGeom>
          <a:solidFill>
            <a:srgbClr val="FFFF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DC298372-55D0-124B-56A7-D52B92F10796}"/>
              </a:ext>
            </a:extLst>
          </p:cNvPr>
          <p:cNvSpPr/>
          <p:nvPr/>
        </p:nvSpPr>
        <p:spPr>
          <a:xfrm>
            <a:off x="664546" y="2580090"/>
            <a:ext cx="1779551" cy="156728"/>
          </a:xfrm>
          <a:prstGeom prst="roundRect">
            <a:avLst/>
          </a:prstGeom>
          <a:solidFill>
            <a:srgbClr val="FFFF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11FD2A73-7C35-1530-B11E-F9DB7DDAD5F2}"/>
              </a:ext>
            </a:extLst>
          </p:cNvPr>
          <p:cNvSpPr txBox="1"/>
          <p:nvPr/>
        </p:nvSpPr>
        <p:spPr>
          <a:xfrm>
            <a:off x="9901938" y="4321546"/>
            <a:ext cx="1914172" cy="1191816"/>
          </a:xfrm>
          <a:prstGeom prst="roundRect">
            <a:avLst/>
          </a:prstGeom>
          <a:solidFill>
            <a:srgbClr val="6D2932"/>
          </a:solidFill>
        </p:spPr>
        <p:txBody>
          <a:bodyPr wrap="square" rtlCol="0">
            <a:spAutoFit/>
          </a:bodyPr>
          <a:lstStyle/>
          <a:p>
            <a:pPr algn="just"/>
            <a:r>
              <a:rPr lang="en-US" sz="1600" dirty="0">
                <a:solidFill>
                  <a:schemeClr val="bg1"/>
                </a:solidFill>
              </a:rPr>
              <a:t>The </a:t>
            </a:r>
            <a:r>
              <a:rPr lang="en-US" sz="1600" dirty="0" err="1">
                <a:solidFill>
                  <a:schemeClr val="bg1"/>
                </a:solidFill>
              </a:rPr>
              <a:t>allowed_did</a:t>
            </a:r>
            <a:r>
              <a:rPr lang="en-US" sz="1600" dirty="0">
                <a:solidFill>
                  <a:schemeClr val="bg1"/>
                </a:solidFill>
              </a:rPr>
              <a:t> column of Agent 4 now has Agent 2’s SWID</a:t>
            </a:r>
          </a:p>
        </p:txBody>
      </p:sp>
      <p:sp>
        <p:nvSpPr>
          <p:cNvPr id="23" name="Rectangle: Rounded Corners 22">
            <a:extLst>
              <a:ext uri="{FF2B5EF4-FFF2-40B4-BE49-F238E27FC236}">
                <a16:creationId xmlns:a16="http://schemas.microsoft.com/office/drawing/2014/main" id="{35B09368-C3BD-4FE3-C177-1585F7408137}"/>
              </a:ext>
            </a:extLst>
          </p:cNvPr>
          <p:cNvSpPr/>
          <p:nvPr/>
        </p:nvSpPr>
        <p:spPr>
          <a:xfrm>
            <a:off x="3464268" y="2569205"/>
            <a:ext cx="5074403" cy="199727"/>
          </a:xfrm>
          <a:prstGeom prst="roundRect">
            <a:avLst/>
          </a:prstGeom>
          <a:solidFill>
            <a:srgbClr val="00B0F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a:extLst>
              <a:ext uri="{FF2B5EF4-FFF2-40B4-BE49-F238E27FC236}">
                <a16:creationId xmlns:a16="http://schemas.microsoft.com/office/drawing/2014/main" id="{AC807CF9-76C7-FF35-A86D-F42FB9D6B5E0}"/>
              </a:ext>
            </a:extLst>
          </p:cNvPr>
          <p:cNvSpPr/>
          <p:nvPr/>
        </p:nvSpPr>
        <p:spPr>
          <a:xfrm>
            <a:off x="747775" y="2713698"/>
            <a:ext cx="3320023" cy="156728"/>
          </a:xfrm>
          <a:prstGeom prst="roundRect">
            <a:avLst/>
          </a:prstGeom>
          <a:solidFill>
            <a:srgbClr val="00B0F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C554A19E-4439-4F77-AFB6-E68F0A192046}"/>
              </a:ext>
            </a:extLst>
          </p:cNvPr>
          <p:cNvSpPr/>
          <p:nvPr/>
        </p:nvSpPr>
        <p:spPr>
          <a:xfrm>
            <a:off x="6163315" y="3921486"/>
            <a:ext cx="3507246" cy="185222"/>
          </a:xfrm>
          <a:prstGeom prst="roundRect">
            <a:avLst/>
          </a:prstGeom>
          <a:solidFill>
            <a:srgbClr val="00B0F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5939D748-9EE4-EA6E-F3AA-C1D38E476D93}"/>
              </a:ext>
            </a:extLst>
          </p:cNvPr>
          <p:cNvSpPr/>
          <p:nvPr/>
        </p:nvSpPr>
        <p:spPr>
          <a:xfrm>
            <a:off x="2006438" y="4030835"/>
            <a:ext cx="3276601" cy="185221"/>
          </a:xfrm>
          <a:prstGeom prst="roundRect">
            <a:avLst/>
          </a:prstGeom>
          <a:solidFill>
            <a:srgbClr val="00B0F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Rounded Corners 26">
            <a:extLst>
              <a:ext uri="{FF2B5EF4-FFF2-40B4-BE49-F238E27FC236}">
                <a16:creationId xmlns:a16="http://schemas.microsoft.com/office/drawing/2014/main" id="{4EF60703-EDB2-100E-5F3B-6ACDFE79F145}"/>
              </a:ext>
            </a:extLst>
          </p:cNvPr>
          <p:cNvSpPr/>
          <p:nvPr/>
        </p:nvSpPr>
        <p:spPr>
          <a:xfrm>
            <a:off x="2780943" y="4749720"/>
            <a:ext cx="6243415" cy="185221"/>
          </a:xfrm>
          <a:prstGeom prst="roundRect">
            <a:avLst/>
          </a:prstGeom>
          <a:solidFill>
            <a:srgbClr val="FFFF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9B29EAE5-544C-082B-1E30-DFBF6AD6D752}"/>
              </a:ext>
            </a:extLst>
          </p:cNvPr>
          <p:cNvSpPr txBox="1"/>
          <p:nvPr/>
        </p:nvSpPr>
        <p:spPr>
          <a:xfrm>
            <a:off x="239138" y="4270469"/>
            <a:ext cx="1779551" cy="1293971"/>
          </a:xfrm>
          <a:prstGeom prst="roundRect">
            <a:avLst/>
          </a:prstGeom>
          <a:solidFill>
            <a:srgbClr val="6D2932"/>
          </a:solidFill>
        </p:spPr>
        <p:txBody>
          <a:bodyPr wrap="square" rtlCol="0">
            <a:spAutoFit/>
          </a:bodyPr>
          <a:lstStyle/>
          <a:p>
            <a:pPr algn="just"/>
            <a:r>
              <a:rPr lang="en-US" sz="1400" dirty="0">
                <a:solidFill>
                  <a:schemeClr val="bg1"/>
                </a:solidFill>
              </a:rPr>
              <a:t>JSON file in metadata has also been updated to have “</a:t>
            </a:r>
            <a:r>
              <a:rPr lang="en-US" sz="1400" dirty="0" err="1">
                <a:solidFill>
                  <a:schemeClr val="bg1"/>
                </a:solidFill>
              </a:rPr>
              <a:t>canAccess</a:t>
            </a:r>
            <a:r>
              <a:rPr lang="en-US" sz="1400" dirty="0">
                <a:solidFill>
                  <a:schemeClr val="bg1"/>
                </a:solidFill>
              </a:rPr>
              <a:t>” property</a:t>
            </a:r>
          </a:p>
        </p:txBody>
      </p:sp>
      <p:sp>
        <p:nvSpPr>
          <p:cNvPr id="35" name="TextBox 34">
            <a:extLst>
              <a:ext uri="{FF2B5EF4-FFF2-40B4-BE49-F238E27FC236}">
                <a16:creationId xmlns:a16="http://schemas.microsoft.com/office/drawing/2014/main" id="{E04914D3-0803-ABC4-6543-27F05641CE9A}"/>
              </a:ext>
            </a:extLst>
          </p:cNvPr>
          <p:cNvSpPr txBox="1"/>
          <p:nvPr/>
        </p:nvSpPr>
        <p:spPr>
          <a:xfrm>
            <a:off x="4154679" y="3035405"/>
            <a:ext cx="4383992" cy="338554"/>
          </a:xfrm>
          <a:prstGeom prst="rect">
            <a:avLst/>
          </a:prstGeom>
          <a:noFill/>
        </p:spPr>
        <p:txBody>
          <a:bodyPr wrap="square">
            <a:spAutoFit/>
          </a:bodyPr>
          <a:lstStyle/>
          <a:p>
            <a:pPr rtl="0"/>
            <a:r>
              <a:rPr lang="en-US" sz="1600" dirty="0">
                <a:solidFill>
                  <a:srgbClr val="000000"/>
                </a:solidFill>
              </a:rPr>
              <a:t>‘Agent 4 Access Credential’ entry in MySQL DB</a:t>
            </a:r>
            <a:endParaRPr lang="en-US" sz="1600" b="0" i="0" u="none" strike="noStrike" dirty="0">
              <a:solidFill>
                <a:srgbClr val="000000"/>
              </a:solidFill>
              <a:effectLst/>
            </a:endParaRPr>
          </a:p>
        </p:txBody>
      </p:sp>
      <p:sp>
        <p:nvSpPr>
          <p:cNvPr id="36" name="TextBox 35">
            <a:extLst>
              <a:ext uri="{FF2B5EF4-FFF2-40B4-BE49-F238E27FC236}">
                <a16:creationId xmlns:a16="http://schemas.microsoft.com/office/drawing/2014/main" id="{975A40E1-45D5-8431-9940-CC955EBC8004}"/>
              </a:ext>
            </a:extLst>
          </p:cNvPr>
          <p:cNvSpPr txBox="1"/>
          <p:nvPr/>
        </p:nvSpPr>
        <p:spPr>
          <a:xfrm>
            <a:off x="6392765" y="5416601"/>
            <a:ext cx="3949171" cy="338554"/>
          </a:xfrm>
          <a:prstGeom prst="rect">
            <a:avLst/>
          </a:prstGeom>
          <a:noFill/>
        </p:spPr>
        <p:txBody>
          <a:bodyPr wrap="square">
            <a:spAutoFit/>
          </a:bodyPr>
          <a:lstStyle/>
          <a:p>
            <a:pPr rtl="0"/>
            <a:r>
              <a:rPr lang="en-US" sz="1600" dirty="0">
                <a:solidFill>
                  <a:srgbClr val="000000"/>
                </a:solidFill>
              </a:rPr>
              <a:t>Updated ‘Agent 4’ entry in MySQL DB</a:t>
            </a:r>
            <a:endParaRPr lang="en-US" sz="1600" b="0" i="0" u="none" strike="noStrike" dirty="0">
              <a:solidFill>
                <a:srgbClr val="000000"/>
              </a:solidFill>
              <a:effectLst/>
            </a:endParaRPr>
          </a:p>
        </p:txBody>
      </p:sp>
      <p:pic>
        <p:nvPicPr>
          <p:cNvPr id="38" name="Picture 37" descr="A picture containing text, scoreboard, screenshot&#10;&#10;AI-generated content may be incorrect.">
            <a:extLst>
              <a:ext uri="{FF2B5EF4-FFF2-40B4-BE49-F238E27FC236}">
                <a16:creationId xmlns:a16="http://schemas.microsoft.com/office/drawing/2014/main" id="{05C8C95D-BD04-D5EF-D67D-07F8F6B256A0}"/>
              </a:ext>
            </a:extLst>
          </p:cNvPr>
          <p:cNvPicPr>
            <a:picLocks noChangeAspect="1"/>
          </p:cNvPicPr>
          <p:nvPr/>
        </p:nvPicPr>
        <p:blipFill>
          <a:blip r:embed="rId6"/>
          <a:srcRect r="61950"/>
          <a:stretch/>
        </p:blipFill>
        <p:spPr>
          <a:xfrm>
            <a:off x="9434237" y="1702977"/>
            <a:ext cx="2081762" cy="1878965"/>
          </a:xfrm>
          <a:prstGeom prst="rect">
            <a:avLst/>
          </a:prstGeom>
        </p:spPr>
      </p:pic>
    </p:spTree>
    <p:extLst>
      <p:ext uri="{BB962C8B-B14F-4D97-AF65-F5344CB8AC3E}">
        <p14:creationId xmlns:p14="http://schemas.microsoft.com/office/powerpoint/2010/main" val="36448731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9909D8-79BA-4706-EA62-3B7509C7BDB3}"/>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25962EC5-B018-F102-018E-678F1E02FECA}"/>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90A4AA17-0C63-66FE-3E7B-D1837E4C1653}"/>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34</a:t>
            </a:fld>
            <a:endParaRPr lang="en-US" sz="2400" b="1" dirty="0">
              <a:solidFill>
                <a:schemeClr val="bg1"/>
              </a:solidFill>
            </a:endParaRPr>
          </a:p>
        </p:txBody>
      </p:sp>
      <p:pic>
        <p:nvPicPr>
          <p:cNvPr id="14" name="Picture 13">
            <a:extLst>
              <a:ext uri="{FF2B5EF4-FFF2-40B4-BE49-F238E27FC236}">
                <a16:creationId xmlns:a16="http://schemas.microsoft.com/office/drawing/2014/main" id="{C1CAE205-B08C-A083-0771-8D2355CDAEAD}"/>
              </a:ext>
            </a:extLst>
          </p:cNvPr>
          <p:cNvPicPr>
            <a:picLocks noChangeAspect="1"/>
          </p:cNvPicPr>
          <p:nvPr/>
        </p:nvPicPr>
        <p:blipFill>
          <a:blip r:embed="rId3"/>
          <a:stretch>
            <a:fillRect/>
          </a:stretch>
        </p:blipFill>
        <p:spPr>
          <a:xfrm>
            <a:off x="304801" y="5962135"/>
            <a:ext cx="3276600" cy="914400"/>
          </a:xfrm>
          <a:prstGeom prst="rect">
            <a:avLst/>
          </a:prstGeom>
        </p:spPr>
      </p:pic>
      <p:sp>
        <p:nvSpPr>
          <p:cNvPr id="3" name="Rectangle 2">
            <a:extLst>
              <a:ext uri="{FF2B5EF4-FFF2-40B4-BE49-F238E27FC236}">
                <a16:creationId xmlns:a16="http://schemas.microsoft.com/office/drawing/2014/main" id="{9779826A-293C-0D74-65C2-1EC93B7C2487}"/>
              </a:ext>
            </a:extLst>
          </p:cNvPr>
          <p:cNvSpPr/>
          <p:nvPr/>
        </p:nvSpPr>
        <p:spPr>
          <a:xfrm>
            <a:off x="1247003" y="595528"/>
            <a:ext cx="9958516" cy="4816731"/>
          </a:xfrm>
          <a:prstGeom prst="rect">
            <a:avLst/>
          </a:prstGeom>
          <a:solidFill>
            <a:schemeClr val="bg1"/>
          </a:solidFill>
          <a:ln w="57150">
            <a:solidFill>
              <a:srgbClr val="6D2932"/>
            </a:solidFill>
          </a:ln>
        </p:spPr>
        <p:style>
          <a:lnRef idx="2">
            <a:schemeClr val="accent1">
              <a:shade val="15000"/>
            </a:schemeClr>
          </a:lnRef>
          <a:fillRef idx="1">
            <a:schemeClr val="accent1"/>
          </a:fillRef>
          <a:effectRef idx="0">
            <a:schemeClr val="accent1"/>
          </a:effectRef>
          <a:fontRef idx="minor">
            <a:schemeClr val="lt1"/>
          </a:fontRef>
        </p:style>
        <p:txBody>
          <a:bodyPr numCol="2" rtlCol="0" anchor="ctr"/>
          <a:lstStyle/>
          <a:p>
            <a:pPr>
              <a:lnSpc>
                <a:spcPct val="150000"/>
              </a:lnSpc>
            </a:pPr>
            <a:r>
              <a:rPr lang="en-US" b="1" dirty="0">
                <a:solidFill>
                  <a:schemeClr val="tx1"/>
                </a:solidFill>
              </a:rPr>
              <a:t>Build Verification Part</a:t>
            </a:r>
          </a:p>
          <a:p>
            <a:pPr>
              <a:lnSpc>
                <a:spcPct val="150000"/>
              </a:lnSpc>
            </a:pPr>
            <a:r>
              <a:rPr lang="en-US" b="1" dirty="0">
                <a:solidFill>
                  <a:schemeClr val="tx1"/>
                </a:solidFill>
              </a:rPr>
              <a:t>Test 1 - DoD test in JPL Lab</a:t>
            </a:r>
          </a:p>
          <a:p>
            <a:pPr lvl="1">
              <a:lnSpc>
                <a:spcPct val="150000"/>
              </a:lnSpc>
            </a:pPr>
            <a:r>
              <a:rPr lang="en-US" dirty="0">
                <a:solidFill>
                  <a:schemeClr val="tx1"/>
                </a:solidFill>
              </a:rPr>
              <a:t>JPL Server or EC2 if needed</a:t>
            </a:r>
            <a:endParaRPr lang="en-US" b="1" dirty="0">
              <a:solidFill>
                <a:schemeClr val="tx1"/>
              </a:solidFill>
            </a:endParaRPr>
          </a:p>
          <a:p>
            <a:pPr>
              <a:lnSpc>
                <a:spcPct val="150000"/>
              </a:lnSpc>
            </a:pPr>
            <a:r>
              <a:rPr lang="en-US" b="1" dirty="0">
                <a:solidFill>
                  <a:schemeClr val="tx1"/>
                </a:solidFill>
              </a:rPr>
              <a:t>Test 2 - HSML with 3 Platforms</a:t>
            </a:r>
          </a:p>
          <a:p>
            <a:pPr lvl="1">
              <a:lnSpc>
                <a:spcPct val="150000"/>
              </a:lnSpc>
            </a:pPr>
            <a:r>
              <a:rPr lang="en-US" dirty="0">
                <a:solidFill>
                  <a:schemeClr val="tx1"/>
                </a:solidFill>
              </a:rPr>
              <a:t>Modify Producer/Consumers &amp; JSON files</a:t>
            </a:r>
          </a:p>
          <a:p>
            <a:pPr>
              <a:lnSpc>
                <a:spcPct val="150000"/>
              </a:lnSpc>
            </a:pPr>
            <a:r>
              <a:rPr lang="en-US" b="1" dirty="0">
                <a:solidFill>
                  <a:schemeClr val="tx1"/>
                </a:solidFill>
              </a:rPr>
              <a:t>Test 3 - Verification Test with Platforms</a:t>
            </a:r>
          </a:p>
          <a:p>
            <a:pPr lvl="1">
              <a:lnSpc>
                <a:spcPct val="150000"/>
              </a:lnSpc>
            </a:pPr>
            <a:r>
              <a:rPr lang="en-US" dirty="0">
                <a:solidFill>
                  <a:schemeClr val="tx1"/>
                </a:solidFill>
              </a:rPr>
              <a:t>Deploy SQL Database in JPL Network</a:t>
            </a:r>
            <a:endParaRPr lang="en-US" b="1" dirty="0">
              <a:solidFill>
                <a:schemeClr val="tx1"/>
              </a:solidFill>
            </a:endParaRPr>
          </a:p>
          <a:p>
            <a:pPr>
              <a:lnSpc>
                <a:spcPct val="150000"/>
              </a:lnSpc>
            </a:pPr>
            <a:r>
              <a:rPr lang="en-US" b="1" dirty="0">
                <a:solidFill>
                  <a:schemeClr val="tx1"/>
                </a:solidFill>
              </a:rPr>
              <a:t>Test 4 - Rovers Use Case </a:t>
            </a:r>
          </a:p>
          <a:p>
            <a:pPr lvl="1">
              <a:lnSpc>
                <a:spcPct val="150000"/>
              </a:lnSpc>
            </a:pPr>
            <a:r>
              <a:rPr lang="en-US" dirty="0">
                <a:solidFill>
                  <a:schemeClr val="tx1"/>
                </a:solidFill>
              </a:rPr>
              <a:t>HSML API with In-memory Database</a:t>
            </a:r>
          </a:p>
          <a:p>
            <a:pPr lvl="1">
              <a:lnSpc>
                <a:spcPct val="150000"/>
              </a:lnSpc>
            </a:pPr>
            <a:r>
              <a:rPr lang="en-US" dirty="0">
                <a:solidFill>
                  <a:schemeClr val="tx1"/>
                </a:solidFill>
              </a:rPr>
              <a:t>Define Business Logic for UC</a:t>
            </a:r>
          </a:p>
          <a:p>
            <a:pPr lvl="1">
              <a:lnSpc>
                <a:spcPct val="150000"/>
              </a:lnSpc>
            </a:pPr>
            <a:r>
              <a:rPr lang="en-US" dirty="0">
                <a:solidFill>
                  <a:schemeClr val="tx1"/>
                </a:solidFill>
              </a:rPr>
              <a:t>Isaac Sim Modeling of UC Scenario</a:t>
            </a:r>
          </a:p>
          <a:p>
            <a:pPr lvl="1">
              <a:lnSpc>
                <a:spcPct val="150000"/>
              </a:lnSpc>
            </a:pPr>
            <a:r>
              <a:rPr lang="en-US" dirty="0">
                <a:solidFill>
                  <a:schemeClr val="tx1"/>
                </a:solidFill>
              </a:rPr>
              <a:t>Physics Simulation 3 Platforms </a:t>
            </a:r>
          </a:p>
          <a:p>
            <a:pPr lvl="1">
              <a:lnSpc>
                <a:spcPct val="150000"/>
              </a:lnSpc>
            </a:pPr>
            <a:r>
              <a:rPr lang="en-US" dirty="0">
                <a:solidFill>
                  <a:schemeClr val="tx1"/>
                </a:solidFill>
              </a:rPr>
              <a:t>Build simple AI agent</a:t>
            </a:r>
          </a:p>
          <a:p>
            <a:pPr lvl="1">
              <a:lnSpc>
                <a:spcPct val="150000"/>
              </a:lnSpc>
            </a:pPr>
            <a:r>
              <a:rPr lang="en-US" dirty="0">
                <a:solidFill>
                  <a:schemeClr val="tx1"/>
                </a:solidFill>
              </a:rPr>
              <a:t>Rovers Communication Relay</a:t>
            </a:r>
          </a:p>
          <a:p>
            <a:pPr lvl="1">
              <a:lnSpc>
                <a:spcPct val="150000"/>
              </a:lnSpc>
            </a:pPr>
            <a:r>
              <a:rPr lang="en-US" dirty="0">
                <a:solidFill>
                  <a:schemeClr val="tx1"/>
                </a:solidFill>
              </a:rPr>
              <a:t>Krono &amp; Omniverse connection</a:t>
            </a:r>
          </a:p>
          <a:p>
            <a:pPr lvl="1">
              <a:lnSpc>
                <a:spcPct val="150000"/>
              </a:lnSpc>
            </a:pPr>
            <a:r>
              <a:rPr lang="en-US" dirty="0">
                <a:solidFill>
                  <a:schemeClr val="tx1"/>
                </a:solidFill>
              </a:rPr>
              <a:t>AI Agent integration with BL</a:t>
            </a:r>
          </a:p>
          <a:p>
            <a:pPr lvl="1">
              <a:lnSpc>
                <a:spcPct val="150000"/>
              </a:lnSpc>
            </a:pPr>
            <a:r>
              <a:rPr lang="en-US" b="1" dirty="0">
                <a:solidFill>
                  <a:schemeClr val="tx1"/>
                </a:solidFill>
              </a:rPr>
              <a:t>UC Integration with pub-sub and HSML</a:t>
            </a:r>
          </a:p>
          <a:p>
            <a:pPr lvl="1">
              <a:lnSpc>
                <a:spcPct val="150000"/>
              </a:lnSpc>
            </a:pPr>
            <a:r>
              <a:rPr lang="en-US" dirty="0">
                <a:solidFill>
                  <a:schemeClr val="tx1"/>
                </a:solidFill>
              </a:rPr>
              <a:t>Path planning with LLM</a:t>
            </a:r>
          </a:p>
          <a:p>
            <a:pPr lvl="1">
              <a:lnSpc>
                <a:spcPct val="150000"/>
              </a:lnSpc>
            </a:pPr>
            <a:r>
              <a:rPr lang="en-US" b="1" dirty="0">
                <a:solidFill>
                  <a:schemeClr val="tx1"/>
                </a:solidFill>
              </a:rPr>
              <a:t>BL and physics integration with HSML API</a:t>
            </a:r>
          </a:p>
          <a:p>
            <a:pPr lvl="1">
              <a:lnSpc>
                <a:spcPct val="150000"/>
              </a:lnSpc>
            </a:pPr>
            <a:r>
              <a:rPr lang="en-US" dirty="0">
                <a:solidFill>
                  <a:schemeClr val="tx1"/>
                </a:solidFill>
              </a:rPr>
              <a:t>Implement Verification in Use Case</a:t>
            </a:r>
          </a:p>
          <a:p>
            <a:pPr lvl="1">
              <a:lnSpc>
                <a:spcPct val="150000"/>
              </a:lnSpc>
            </a:pPr>
            <a:r>
              <a:rPr lang="en-US" dirty="0">
                <a:solidFill>
                  <a:schemeClr val="tx1"/>
                </a:solidFill>
              </a:rPr>
              <a:t>Refine Demo and Clean up Code</a:t>
            </a:r>
          </a:p>
          <a:p>
            <a:pPr lvl="1">
              <a:lnSpc>
                <a:spcPct val="150000"/>
              </a:lnSpc>
            </a:pPr>
            <a:r>
              <a:rPr lang="en-US" dirty="0">
                <a:solidFill>
                  <a:schemeClr val="tx1"/>
                </a:solidFill>
              </a:rPr>
              <a:t>Demo Dry Run</a:t>
            </a:r>
          </a:p>
        </p:txBody>
      </p:sp>
    </p:spTree>
    <p:extLst>
      <p:ext uri="{BB962C8B-B14F-4D97-AF65-F5344CB8AC3E}">
        <p14:creationId xmlns:p14="http://schemas.microsoft.com/office/powerpoint/2010/main" val="20253405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930C47-3B7F-AC70-ED5B-C0A6DC832D00}"/>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0F5656FE-4FB0-DF3E-C1E1-60F69B004C26}"/>
              </a:ext>
            </a:extLst>
          </p:cNvPr>
          <p:cNvPicPr>
            <a:picLocks noChangeAspect="1"/>
          </p:cNvPicPr>
          <p:nvPr/>
        </p:nvPicPr>
        <p:blipFill>
          <a:blip r:embed="rId3"/>
          <a:stretch>
            <a:fillRect/>
          </a:stretch>
        </p:blipFill>
        <p:spPr>
          <a:xfrm>
            <a:off x="88536" y="463182"/>
            <a:ext cx="11973740" cy="5348271"/>
          </a:xfrm>
          <a:prstGeom prst="rect">
            <a:avLst/>
          </a:prstGeom>
        </p:spPr>
      </p:pic>
      <p:sp>
        <p:nvSpPr>
          <p:cNvPr id="12" name="Rectangle 11">
            <a:extLst>
              <a:ext uri="{FF2B5EF4-FFF2-40B4-BE49-F238E27FC236}">
                <a16:creationId xmlns:a16="http://schemas.microsoft.com/office/drawing/2014/main" id="{EA4C70EF-678A-53C9-D632-A2D4788CFE72}"/>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B1B7B01D-AC59-E7B3-0675-A0CCFE334D75}"/>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35</a:t>
            </a:fld>
            <a:endParaRPr lang="en-US" sz="2400" b="1" dirty="0">
              <a:solidFill>
                <a:schemeClr val="bg1"/>
              </a:solidFill>
            </a:endParaRPr>
          </a:p>
        </p:txBody>
      </p:sp>
      <p:pic>
        <p:nvPicPr>
          <p:cNvPr id="14" name="Picture 13">
            <a:extLst>
              <a:ext uri="{FF2B5EF4-FFF2-40B4-BE49-F238E27FC236}">
                <a16:creationId xmlns:a16="http://schemas.microsoft.com/office/drawing/2014/main" id="{4AD56C03-2016-182B-F507-29F255B7E50B}"/>
              </a:ext>
            </a:extLst>
          </p:cNvPr>
          <p:cNvPicPr>
            <a:picLocks noChangeAspect="1"/>
          </p:cNvPicPr>
          <p:nvPr/>
        </p:nvPicPr>
        <p:blipFill>
          <a:blip r:embed="rId4"/>
          <a:stretch>
            <a:fillRect/>
          </a:stretch>
        </p:blipFill>
        <p:spPr>
          <a:xfrm>
            <a:off x="304801" y="5962135"/>
            <a:ext cx="3276600" cy="914400"/>
          </a:xfrm>
          <a:prstGeom prst="rect">
            <a:avLst/>
          </a:prstGeom>
        </p:spPr>
      </p:pic>
      <p:sp>
        <p:nvSpPr>
          <p:cNvPr id="3" name="Isosceles Triangle 2">
            <a:extLst>
              <a:ext uri="{FF2B5EF4-FFF2-40B4-BE49-F238E27FC236}">
                <a16:creationId xmlns:a16="http://schemas.microsoft.com/office/drawing/2014/main" id="{F24298F3-EAC5-00B5-1DA8-D95CAC35DEC6}"/>
              </a:ext>
            </a:extLst>
          </p:cNvPr>
          <p:cNvSpPr/>
          <p:nvPr/>
        </p:nvSpPr>
        <p:spPr>
          <a:xfrm>
            <a:off x="6013621" y="2545492"/>
            <a:ext cx="164757" cy="185351"/>
          </a:xfrm>
          <a:prstGeom prst="triangle">
            <a:avLst/>
          </a:prstGeom>
          <a:solidFill>
            <a:srgbClr val="0A3F8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CDD1905A-B4D6-AEE8-1160-34CE677F7584}"/>
              </a:ext>
            </a:extLst>
          </p:cNvPr>
          <p:cNvSpPr/>
          <p:nvPr/>
        </p:nvSpPr>
        <p:spPr>
          <a:xfrm>
            <a:off x="7698259" y="4316627"/>
            <a:ext cx="164757" cy="185351"/>
          </a:xfrm>
          <a:prstGeom prst="triangle">
            <a:avLst/>
          </a:prstGeom>
          <a:solidFill>
            <a:srgbClr val="0A3F8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a:extLst>
              <a:ext uri="{FF2B5EF4-FFF2-40B4-BE49-F238E27FC236}">
                <a16:creationId xmlns:a16="http://schemas.microsoft.com/office/drawing/2014/main" id="{1D6EC534-A032-A75A-4569-C77420DE1BD0}"/>
              </a:ext>
            </a:extLst>
          </p:cNvPr>
          <p:cNvSpPr/>
          <p:nvPr/>
        </p:nvSpPr>
        <p:spPr>
          <a:xfrm>
            <a:off x="9716529" y="4988011"/>
            <a:ext cx="164757" cy="185351"/>
          </a:xfrm>
          <a:prstGeom prst="triangle">
            <a:avLst/>
          </a:prstGeom>
          <a:solidFill>
            <a:srgbClr val="0A3F8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a:extLst>
              <a:ext uri="{FF2B5EF4-FFF2-40B4-BE49-F238E27FC236}">
                <a16:creationId xmlns:a16="http://schemas.microsoft.com/office/drawing/2014/main" id="{78FD8C8B-34FF-C90B-119D-2E041521483E}"/>
              </a:ext>
            </a:extLst>
          </p:cNvPr>
          <p:cNvSpPr/>
          <p:nvPr/>
        </p:nvSpPr>
        <p:spPr>
          <a:xfrm>
            <a:off x="10956324" y="5412261"/>
            <a:ext cx="164757" cy="185351"/>
          </a:xfrm>
          <a:prstGeom prst="triangle">
            <a:avLst/>
          </a:prstGeom>
          <a:solidFill>
            <a:srgbClr val="0A3F8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581887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B3F3D5-5990-5051-D6FF-3F443D4EC2C7}"/>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B40A87F3-126A-CDF1-7E15-F53E4A68B374}"/>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8526D608-7D45-B6F0-FA11-2B70E22BA76F}"/>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36</a:t>
            </a:fld>
            <a:endParaRPr lang="en-US" sz="2400" b="1" dirty="0">
              <a:solidFill>
                <a:schemeClr val="bg1"/>
              </a:solidFill>
            </a:endParaRPr>
          </a:p>
        </p:txBody>
      </p:sp>
      <p:sp>
        <p:nvSpPr>
          <p:cNvPr id="8" name="Title 1">
            <a:extLst>
              <a:ext uri="{FF2B5EF4-FFF2-40B4-BE49-F238E27FC236}">
                <a16:creationId xmlns:a16="http://schemas.microsoft.com/office/drawing/2014/main" id="{C90F83B1-CDCF-6E98-CAE5-0F58FB133FB4}"/>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Group 3 Subtasks </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C1102114-D08E-3E7F-81F6-C23F39B1ACF4}"/>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F92FFFC4-47F6-2DFF-C8E7-BBE7B55E61EF}"/>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635D324B-9A4E-F22C-9013-F353B89CC7B7}"/>
              </a:ext>
            </a:extLst>
          </p:cNvPr>
          <p:cNvSpPr txBox="1"/>
          <p:nvPr/>
        </p:nvSpPr>
        <p:spPr>
          <a:xfrm>
            <a:off x="835865" y="1937794"/>
            <a:ext cx="10515600" cy="3375283"/>
          </a:xfrm>
          <a:prstGeom prst="rect">
            <a:avLst/>
          </a:prstGeom>
          <a:noFill/>
        </p:spPr>
        <p:txBody>
          <a:bodyPr wrap="square">
            <a:spAutoFit/>
          </a:bodyPr>
          <a:lstStyle/>
          <a:p>
            <a:pPr marR="0" lvl="0">
              <a:spcAft>
                <a:spcPts val="800"/>
              </a:spcAft>
            </a:pPr>
            <a:r>
              <a:rPr lang="en-US" sz="2000" b="1" dirty="0"/>
              <a:t>Task 3. </a:t>
            </a:r>
            <a:r>
              <a:rPr lang="en-US" sz="2000" b="1" kern="100" dirty="0">
                <a:latin typeface="Aptos" panose="020B0004020202020204" pitchFamily="34" charset="0"/>
                <a:ea typeface="Aptos" panose="020B0004020202020204" pitchFamily="34" charset="0"/>
                <a:cs typeface="Times New Roman" panose="02020603050405020304" pitchFamily="18" charset="0"/>
              </a:rPr>
              <a:t>HSML Implementation into the 3 Platforms </a:t>
            </a:r>
          </a:p>
          <a:p>
            <a:pPr>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3.1. Modify all JSON files to use HSML schema </a:t>
            </a:r>
            <a:r>
              <a:rPr lang="en-US" sz="2000" kern="100" dirty="0">
                <a:solidFill>
                  <a:srgbClr val="6D2932"/>
                </a:solidFill>
                <a:latin typeface="Aptos" panose="020B0004020202020204" pitchFamily="34" charset="0"/>
                <a:ea typeface="Aptos" panose="020B0004020202020204" pitchFamily="34" charset="0"/>
                <a:cs typeface="Times New Roman" panose="02020603050405020304" pitchFamily="18" charset="0"/>
              </a:rPr>
              <a:t>[2/19 – At Risk]</a:t>
            </a:r>
            <a:endParaRPr lang="en-US" sz="2000" kern="100" dirty="0">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3.2. Adapt  python/C++ Kafka Consumer/Producer scripts to HSML </a:t>
            </a:r>
            <a:r>
              <a:rPr lang="en-US" sz="2000" kern="100" dirty="0">
                <a:solidFill>
                  <a:srgbClr val="6D2932"/>
                </a:solidFill>
                <a:latin typeface="Aptos" panose="020B0004020202020204" pitchFamily="34" charset="0"/>
                <a:ea typeface="Aptos" panose="020B0004020202020204" pitchFamily="34" charset="0"/>
                <a:cs typeface="Times New Roman" panose="02020603050405020304" pitchFamily="18" charset="0"/>
              </a:rPr>
              <a:t>[2/19 – At Risk]</a:t>
            </a:r>
            <a:endParaRPr lang="en-US" sz="2000" kern="100" dirty="0">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3.3. Test with the 3 Platforms that DoD demo works with HSML using lab’s Kafka server. Will require to first create the named topics in the scripts inside the server. NOTE: If server with local </a:t>
            </a:r>
            <a:r>
              <a:rPr lang="en-US" sz="2000" kern="100" dirty="0" err="1">
                <a:latin typeface="Aptos" panose="020B0004020202020204" pitchFamily="34" charset="0"/>
                <a:ea typeface="Aptos" panose="020B0004020202020204" pitchFamily="34" charset="0"/>
                <a:cs typeface="Times New Roman" panose="02020603050405020304" pitchFamily="18" charset="0"/>
              </a:rPr>
              <a:t>WiFi</a:t>
            </a:r>
            <a:r>
              <a:rPr lang="en-US" sz="2000" kern="100" dirty="0">
                <a:latin typeface="Aptos" panose="020B0004020202020204" pitchFamily="34" charset="0"/>
                <a:ea typeface="Aptos" panose="020B0004020202020204" pitchFamily="34" charset="0"/>
                <a:cs typeface="Times New Roman" panose="02020603050405020304" pitchFamily="18" charset="0"/>
              </a:rPr>
              <a:t> doesn’t work, try to use </a:t>
            </a:r>
            <a:r>
              <a:rPr lang="en-US" sz="2000" kern="100" dirty="0" err="1">
                <a:latin typeface="Aptos" panose="020B0004020202020204" pitchFamily="34" charset="0"/>
                <a:ea typeface="Aptos" panose="020B0004020202020204" pitchFamily="34" charset="0"/>
                <a:cs typeface="Times New Roman" panose="02020603050405020304" pitchFamily="18" charset="0"/>
              </a:rPr>
              <a:t>eduroam</a:t>
            </a:r>
            <a:r>
              <a:rPr lang="en-US" sz="2000" kern="100" dirty="0">
                <a:latin typeface="Aptos" panose="020B0004020202020204" pitchFamily="34" charset="0"/>
                <a:ea typeface="Aptos" panose="020B0004020202020204" pitchFamily="34" charset="0"/>
                <a:cs typeface="Times New Roman" panose="02020603050405020304" pitchFamily="18" charset="0"/>
              </a:rPr>
              <a:t> under same username for now. </a:t>
            </a:r>
            <a:r>
              <a:rPr lang="en-US" sz="2000" kern="100" dirty="0">
                <a:solidFill>
                  <a:srgbClr val="6D2932"/>
                </a:solidFill>
                <a:latin typeface="Aptos" panose="020B0004020202020204" pitchFamily="34" charset="0"/>
                <a:ea typeface="Aptos" panose="020B0004020202020204" pitchFamily="34" charset="0"/>
                <a:cs typeface="Times New Roman" panose="02020603050405020304" pitchFamily="18" charset="0"/>
              </a:rPr>
              <a:t>[2/20 – At Risk]</a:t>
            </a:r>
            <a:endParaRPr lang="en-US" sz="2000" kern="100" dirty="0">
              <a:latin typeface="Aptos" panose="020B0004020202020204" pitchFamily="34" charset="0"/>
              <a:ea typeface="Aptos" panose="020B0004020202020204" pitchFamily="34" charset="0"/>
              <a:cs typeface="Times New Roman" panose="02020603050405020304" pitchFamily="18" charset="0"/>
            </a:endParaRPr>
          </a:p>
          <a:p>
            <a:pPr marR="0" lvl="0">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3.4. Identify which other properties are needed to incorporate the new data that will be sent in the Use Case; check if there is other existing ones that could work. </a:t>
            </a:r>
          </a:p>
          <a:p>
            <a:pPr>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3.5. Integration of HSML API and BL plugin  </a:t>
            </a:r>
            <a:r>
              <a:rPr lang="en-US" sz="2000" kern="100" dirty="0">
                <a:solidFill>
                  <a:srgbClr val="6D2932"/>
                </a:solidFill>
                <a:latin typeface="Aptos" panose="020B0004020202020204" pitchFamily="34" charset="0"/>
                <a:ea typeface="Aptos" panose="020B0004020202020204" pitchFamily="34" charset="0"/>
                <a:cs typeface="Times New Roman" panose="02020603050405020304" pitchFamily="18" charset="0"/>
              </a:rPr>
              <a:t>[3/20]</a:t>
            </a:r>
            <a:endParaRPr lang="en-US" sz="2000" kern="100" dirty="0">
              <a:latin typeface="Aptos" panose="020B0004020202020204" pitchFamily="34" charset="0"/>
              <a:ea typeface="Aptos" panose="020B000402020202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BFFB4979-3D72-FB27-91A3-AF5790BE4E18}"/>
              </a:ext>
            </a:extLst>
          </p:cNvPr>
          <p:cNvSpPr txBox="1"/>
          <p:nvPr/>
        </p:nvSpPr>
        <p:spPr>
          <a:xfrm>
            <a:off x="835865" y="1291887"/>
            <a:ext cx="10515600" cy="461665"/>
          </a:xfrm>
          <a:prstGeom prst="rect">
            <a:avLst/>
          </a:prstGeom>
          <a:noFill/>
        </p:spPr>
        <p:txBody>
          <a:bodyPr wrap="square">
            <a:spAutoFit/>
          </a:bodyPr>
          <a:lstStyle/>
          <a:p>
            <a:pPr rtl="0"/>
            <a:r>
              <a:rPr lang="en-US" sz="2400" b="1" dirty="0"/>
              <a:t>GROUP 3: </a:t>
            </a:r>
            <a:r>
              <a:rPr lang="en-US" sz="2400" dirty="0"/>
              <a:t>HSML Implementation; Model storage; Authentication protocol</a:t>
            </a:r>
            <a:endParaRPr lang="en-US" sz="2400" b="0" i="0" u="none" strike="noStrike" dirty="0">
              <a:solidFill>
                <a:srgbClr val="000000"/>
              </a:solidFill>
              <a:effectLst/>
            </a:endParaRPr>
          </a:p>
        </p:txBody>
      </p:sp>
      <p:pic>
        <p:nvPicPr>
          <p:cNvPr id="6" name="Graphic 5" descr="Star with solid fill">
            <a:extLst>
              <a:ext uri="{FF2B5EF4-FFF2-40B4-BE49-F238E27FC236}">
                <a16:creationId xmlns:a16="http://schemas.microsoft.com/office/drawing/2014/main" id="{DE316D0E-9D6B-3F93-11A1-FDB6EFE5351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96054" y="2356149"/>
            <a:ext cx="339811" cy="339811"/>
          </a:xfrm>
          <a:prstGeom prst="rect">
            <a:avLst/>
          </a:prstGeom>
        </p:spPr>
      </p:pic>
      <p:pic>
        <p:nvPicPr>
          <p:cNvPr id="11" name="Graphic 10" descr="Star with solid fill">
            <a:extLst>
              <a:ext uri="{FF2B5EF4-FFF2-40B4-BE49-F238E27FC236}">
                <a16:creationId xmlns:a16="http://schemas.microsoft.com/office/drawing/2014/main" id="{5C6521BD-A6B4-E1D1-1839-8A49243AEB2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96054" y="2791355"/>
            <a:ext cx="339811" cy="339811"/>
          </a:xfrm>
          <a:prstGeom prst="rect">
            <a:avLst/>
          </a:prstGeom>
        </p:spPr>
      </p:pic>
      <p:pic>
        <p:nvPicPr>
          <p:cNvPr id="13" name="Graphic 12" descr="Star with solid fill">
            <a:extLst>
              <a:ext uri="{FF2B5EF4-FFF2-40B4-BE49-F238E27FC236}">
                <a16:creationId xmlns:a16="http://schemas.microsoft.com/office/drawing/2014/main" id="{D465680E-E063-4E1C-1BBD-427D999CC88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96054" y="3185811"/>
            <a:ext cx="339811" cy="339811"/>
          </a:xfrm>
          <a:prstGeom prst="rect">
            <a:avLst/>
          </a:prstGeom>
        </p:spPr>
      </p:pic>
    </p:spTree>
    <p:extLst>
      <p:ext uri="{BB962C8B-B14F-4D97-AF65-F5344CB8AC3E}">
        <p14:creationId xmlns:p14="http://schemas.microsoft.com/office/powerpoint/2010/main" val="19992668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4CDB88-17F1-CE76-8587-B5DDF159D5BA}"/>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6C42C9BB-BA8A-AFB9-BA74-65E05FDE755D}"/>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7D99EC79-B293-C7E7-3707-FA6B8D6E8BE4}"/>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37</a:t>
            </a:fld>
            <a:endParaRPr lang="en-US" sz="2400" b="1" dirty="0">
              <a:solidFill>
                <a:schemeClr val="bg1"/>
              </a:solidFill>
            </a:endParaRPr>
          </a:p>
        </p:txBody>
      </p:sp>
      <p:sp>
        <p:nvSpPr>
          <p:cNvPr id="8" name="Title 1">
            <a:extLst>
              <a:ext uri="{FF2B5EF4-FFF2-40B4-BE49-F238E27FC236}">
                <a16:creationId xmlns:a16="http://schemas.microsoft.com/office/drawing/2014/main" id="{1A2650E8-25B5-7AB4-85E6-01A573EA299A}"/>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Group 3 Subtasks </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0A250536-7C4C-5E23-3E95-85FBC45EAB33}"/>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24FD6331-BFB8-44E4-C38C-C93C5120AB9D}"/>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EA5AD117-9F20-2468-A88F-EBEB6CAD45EE}"/>
              </a:ext>
            </a:extLst>
          </p:cNvPr>
          <p:cNvSpPr txBox="1"/>
          <p:nvPr/>
        </p:nvSpPr>
        <p:spPr>
          <a:xfrm>
            <a:off x="835865" y="1937794"/>
            <a:ext cx="10515600" cy="3683060"/>
          </a:xfrm>
          <a:prstGeom prst="rect">
            <a:avLst/>
          </a:prstGeom>
          <a:noFill/>
        </p:spPr>
        <p:txBody>
          <a:bodyPr wrap="square">
            <a:spAutoFit/>
          </a:bodyPr>
          <a:lstStyle/>
          <a:p>
            <a:pPr marR="0" lvl="0">
              <a:spcAft>
                <a:spcPts val="800"/>
              </a:spcAft>
            </a:pPr>
            <a:r>
              <a:rPr lang="en-US" sz="2000" b="1" kern="100" dirty="0">
                <a:latin typeface="Aptos" panose="020B0004020202020204" pitchFamily="34" charset="0"/>
                <a:ea typeface="Aptos" panose="020B0004020202020204" pitchFamily="34" charset="0"/>
                <a:cs typeface="Times New Roman" panose="02020603050405020304" pitchFamily="18" charset="0"/>
              </a:rPr>
              <a:t>Task 4. In-memory database along with Kafka (&amp; with the HSML API)</a:t>
            </a:r>
          </a:p>
          <a:p>
            <a:pPr marR="0" lvl="0">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4.1. Complete In-memory DB (Apache Ignite) setup and evaluation (also part of Group 1). Analyze if it can store .</a:t>
            </a:r>
            <a:r>
              <a:rPr lang="en-US" sz="2000" kern="100" dirty="0" err="1">
                <a:latin typeface="Aptos" panose="020B0004020202020204" pitchFamily="34" charset="0"/>
                <a:ea typeface="Aptos" panose="020B0004020202020204" pitchFamily="34" charset="0"/>
                <a:cs typeface="Times New Roman" panose="02020603050405020304" pitchFamily="18" charset="0"/>
              </a:rPr>
              <a:t>fbx</a:t>
            </a:r>
            <a:r>
              <a:rPr lang="en-US" sz="2000" kern="100" dirty="0">
                <a:latin typeface="Aptos" panose="020B0004020202020204" pitchFamily="34" charset="0"/>
                <a:ea typeface="Aptos" panose="020B0004020202020204" pitchFamily="34" charset="0"/>
                <a:cs typeface="Times New Roman" panose="02020603050405020304" pitchFamily="18" charset="0"/>
              </a:rPr>
              <a:t>, </a:t>
            </a:r>
            <a:r>
              <a:rPr lang="en-US" sz="2000" kern="100" dirty="0" err="1">
                <a:latin typeface="Aptos" panose="020B0004020202020204" pitchFamily="34" charset="0"/>
                <a:ea typeface="Aptos" panose="020B0004020202020204" pitchFamily="34" charset="0"/>
                <a:cs typeface="Times New Roman" panose="02020603050405020304" pitchFamily="18" charset="0"/>
              </a:rPr>
              <a:t>usd</a:t>
            </a:r>
            <a:r>
              <a:rPr lang="en-US" sz="2000" kern="100" dirty="0">
                <a:latin typeface="Aptos" panose="020B0004020202020204" pitchFamily="34" charset="0"/>
                <a:ea typeface="Aptos" panose="020B0004020202020204" pitchFamily="34" charset="0"/>
                <a:cs typeface="Times New Roman" panose="02020603050405020304" pitchFamily="18" charset="0"/>
              </a:rPr>
              <a:t> and .obj files… </a:t>
            </a:r>
            <a:r>
              <a:rPr lang="en-US" sz="2000" kern="100" dirty="0">
                <a:solidFill>
                  <a:srgbClr val="6D2932"/>
                </a:solidFill>
                <a:latin typeface="Aptos" panose="020B0004020202020204" pitchFamily="34" charset="0"/>
                <a:ea typeface="Aptos" panose="020B0004020202020204" pitchFamily="34" charset="0"/>
                <a:cs typeface="Times New Roman" panose="02020603050405020304" pitchFamily="18" charset="0"/>
              </a:rPr>
              <a:t>[2/17 - Delayed]</a:t>
            </a:r>
          </a:p>
          <a:p>
            <a:pPr>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4.2. Evaluation and setup of MySQL together with Apache Ignite for Verification working with Kafka.</a:t>
            </a:r>
          </a:p>
          <a:p>
            <a:pPr>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4.3. Set up MySQL database in a lab computer (maybe same one as Kafka server) and integrate with Kafka to be able to register Entities in the database through the server </a:t>
            </a:r>
            <a:r>
              <a:rPr lang="en-US" sz="2000" kern="100" dirty="0">
                <a:solidFill>
                  <a:srgbClr val="6D2932"/>
                </a:solidFill>
                <a:latin typeface="Aptos" panose="020B0004020202020204" pitchFamily="34" charset="0"/>
                <a:ea typeface="Aptos" panose="020B0004020202020204" pitchFamily="34" charset="0"/>
                <a:cs typeface="Times New Roman" panose="02020603050405020304" pitchFamily="18" charset="0"/>
              </a:rPr>
              <a:t>[3/12]</a:t>
            </a:r>
            <a:endParaRPr lang="en-US" sz="2000" kern="100" dirty="0">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4.4. Integration of Apache Ignite with HSML API </a:t>
            </a:r>
            <a:r>
              <a:rPr lang="en-US" sz="2000" kern="100" dirty="0">
                <a:solidFill>
                  <a:srgbClr val="6D2932"/>
                </a:solidFill>
                <a:latin typeface="Aptos" panose="020B0004020202020204" pitchFamily="34" charset="0"/>
                <a:ea typeface="Aptos" panose="020B0004020202020204" pitchFamily="34" charset="0"/>
                <a:cs typeface="Times New Roman" panose="02020603050405020304" pitchFamily="18" charset="0"/>
              </a:rPr>
              <a:t>[3/10]</a:t>
            </a:r>
            <a:endParaRPr lang="en-US" sz="2000" kern="100" dirty="0">
              <a:solidFill>
                <a:srgbClr val="FF0000"/>
              </a:solidFill>
              <a:latin typeface="Aptos" panose="020B0004020202020204" pitchFamily="34" charset="0"/>
              <a:ea typeface="Aptos" panose="020B0004020202020204" pitchFamily="34" charset="0"/>
              <a:cs typeface="Times New Roman" panose="02020603050405020304" pitchFamily="18" charset="0"/>
            </a:endParaRPr>
          </a:p>
          <a:p>
            <a:pPr marR="0" lvl="0">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4.5. How storage method works with HSML (e.g., in the case of a Drive link, this link may have to appear inside the HSML JSON file)</a:t>
            </a:r>
          </a:p>
        </p:txBody>
      </p:sp>
      <p:sp>
        <p:nvSpPr>
          <p:cNvPr id="10" name="TextBox 9">
            <a:extLst>
              <a:ext uri="{FF2B5EF4-FFF2-40B4-BE49-F238E27FC236}">
                <a16:creationId xmlns:a16="http://schemas.microsoft.com/office/drawing/2014/main" id="{87F18813-8C9C-3707-BA6B-A59506A6C20F}"/>
              </a:ext>
            </a:extLst>
          </p:cNvPr>
          <p:cNvSpPr txBox="1"/>
          <p:nvPr/>
        </p:nvSpPr>
        <p:spPr>
          <a:xfrm>
            <a:off x="835865" y="1291887"/>
            <a:ext cx="10515600" cy="461665"/>
          </a:xfrm>
          <a:prstGeom prst="rect">
            <a:avLst/>
          </a:prstGeom>
          <a:noFill/>
        </p:spPr>
        <p:txBody>
          <a:bodyPr wrap="square">
            <a:spAutoFit/>
          </a:bodyPr>
          <a:lstStyle/>
          <a:p>
            <a:pPr rtl="0"/>
            <a:r>
              <a:rPr lang="en-US" sz="2400" b="1" dirty="0"/>
              <a:t>GROUP 3: </a:t>
            </a:r>
            <a:r>
              <a:rPr lang="en-US" sz="2400" dirty="0"/>
              <a:t>HSML Implementation; Model storage; Authentication protocol</a:t>
            </a:r>
            <a:endParaRPr lang="en-US" sz="2400" b="0" i="0" u="none" strike="noStrike" dirty="0">
              <a:solidFill>
                <a:srgbClr val="000000"/>
              </a:solidFill>
              <a:effectLst/>
            </a:endParaRPr>
          </a:p>
        </p:txBody>
      </p:sp>
    </p:spTree>
    <p:extLst>
      <p:ext uri="{BB962C8B-B14F-4D97-AF65-F5344CB8AC3E}">
        <p14:creationId xmlns:p14="http://schemas.microsoft.com/office/powerpoint/2010/main" val="7828487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687BD7-3DD1-F89C-B908-D6BAA0E39C06}"/>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2B9D3E9C-0831-B75A-6F56-C932B6B8D721}"/>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5253AE63-9494-1310-82B7-95AF30F32C1B}"/>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38</a:t>
            </a:fld>
            <a:endParaRPr lang="en-US" sz="2400" b="1" dirty="0">
              <a:solidFill>
                <a:schemeClr val="bg1"/>
              </a:solidFill>
            </a:endParaRPr>
          </a:p>
        </p:txBody>
      </p:sp>
      <p:sp>
        <p:nvSpPr>
          <p:cNvPr id="8" name="Title 1">
            <a:extLst>
              <a:ext uri="{FF2B5EF4-FFF2-40B4-BE49-F238E27FC236}">
                <a16:creationId xmlns:a16="http://schemas.microsoft.com/office/drawing/2014/main" id="{3E67D3D8-78D9-55D0-F441-C266F3B43DBB}"/>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Group 3 Subtasks </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AFFF8D66-B014-01F5-7BA5-5111A4A7B1D4}"/>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B312E70F-BAF3-6E39-C0D2-37EE91BC7A31}"/>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AC2AACCF-D8E1-8EFD-9737-D458B1F6DF44}"/>
              </a:ext>
            </a:extLst>
          </p:cNvPr>
          <p:cNvSpPr txBox="1"/>
          <p:nvPr/>
        </p:nvSpPr>
        <p:spPr>
          <a:xfrm>
            <a:off x="835865" y="1903351"/>
            <a:ext cx="10515600" cy="3990836"/>
          </a:xfrm>
          <a:prstGeom prst="rect">
            <a:avLst/>
          </a:prstGeom>
          <a:noFill/>
        </p:spPr>
        <p:txBody>
          <a:bodyPr wrap="square">
            <a:spAutoFit/>
          </a:bodyPr>
          <a:lstStyle/>
          <a:p>
            <a:pPr marR="0" lvl="0">
              <a:spcAft>
                <a:spcPts val="800"/>
              </a:spcAft>
            </a:pPr>
            <a:r>
              <a:rPr lang="en-US" sz="2000" b="1" kern="100" dirty="0">
                <a:latin typeface="Aptos" panose="020B0004020202020204" pitchFamily="34" charset="0"/>
                <a:ea typeface="Aptos" panose="020B0004020202020204" pitchFamily="34" charset="0"/>
                <a:cs typeface="Times New Roman" panose="02020603050405020304" pitchFamily="18" charset="0"/>
              </a:rPr>
              <a:t>Task 6. Authentication Process for Kafka and HSML Entities </a:t>
            </a:r>
          </a:p>
          <a:p>
            <a:pPr marR="0" lvl="0">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6.1. Set up MySQL database. Fields needed. How it works. NOTE: Right now, only using one table to store all Entities, evaluate if it would be better to use a table for each type of Entity, with different columns according to Entity.</a:t>
            </a:r>
          </a:p>
          <a:p>
            <a:pPr marR="0" lvl="0">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6.2. Code to perform the Registration. Refinement. Testing. NOTE: Focus on Person, Agent, and Credential for now, and the relation between them. </a:t>
            </a:r>
            <a:r>
              <a:rPr lang="en-US" sz="2000" kern="100" dirty="0">
                <a:solidFill>
                  <a:srgbClr val="6D2932"/>
                </a:solidFill>
                <a:latin typeface="Aptos" panose="020B0004020202020204" pitchFamily="34" charset="0"/>
                <a:ea typeface="Aptos" panose="020B0004020202020204" pitchFamily="34" charset="0"/>
                <a:cs typeface="Times New Roman" panose="02020603050405020304" pitchFamily="18" charset="0"/>
              </a:rPr>
              <a:t>[2/20 – Off Track]</a:t>
            </a:r>
            <a:endParaRPr lang="en-US" sz="2000" kern="100" dirty="0">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6.3. Code for the Verification side. User authentication before accessing topics. Use MySQL Database to check Authorization (based on Credentials). Integration with Kafka Server. </a:t>
            </a:r>
            <a:r>
              <a:rPr lang="en-US" sz="2000" kern="100" dirty="0">
                <a:solidFill>
                  <a:srgbClr val="6D2932"/>
                </a:solidFill>
                <a:latin typeface="Aptos" panose="020B0004020202020204" pitchFamily="34" charset="0"/>
                <a:ea typeface="Aptos" panose="020B0004020202020204" pitchFamily="34" charset="0"/>
                <a:cs typeface="Times New Roman" panose="02020603050405020304" pitchFamily="18" charset="0"/>
              </a:rPr>
              <a:t>[2/20 – Off Track]</a:t>
            </a:r>
            <a:endParaRPr lang="en-US" sz="2000" kern="100" dirty="0">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6.4. Test Registration Verification with Basic Set-Up (without Platforms) </a:t>
            </a:r>
            <a:r>
              <a:rPr lang="en-US" sz="2000" kern="100" dirty="0">
                <a:solidFill>
                  <a:srgbClr val="6D2932"/>
                </a:solidFill>
                <a:latin typeface="Aptos" panose="020B0004020202020204" pitchFamily="34" charset="0"/>
                <a:ea typeface="Aptos" panose="020B0004020202020204" pitchFamily="34" charset="0"/>
                <a:cs typeface="Times New Roman" panose="02020603050405020304" pitchFamily="18" charset="0"/>
              </a:rPr>
              <a:t>[2/24 – At Risk]</a:t>
            </a:r>
            <a:endParaRPr lang="en-US" sz="2000" kern="100" dirty="0">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6.5. Test Verification Process with the 3 Platform in the lab using Kafka server. </a:t>
            </a:r>
            <a:r>
              <a:rPr lang="en-US" sz="2000" kern="100" dirty="0">
                <a:solidFill>
                  <a:srgbClr val="6D2932"/>
                </a:solidFill>
                <a:latin typeface="Aptos" panose="020B0004020202020204" pitchFamily="34" charset="0"/>
                <a:ea typeface="Aptos" panose="020B0004020202020204" pitchFamily="34" charset="0"/>
                <a:cs typeface="Times New Roman" panose="02020603050405020304" pitchFamily="18" charset="0"/>
              </a:rPr>
              <a:t>[3/20]</a:t>
            </a:r>
            <a:endParaRPr lang="en-US" sz="2000" kern="100" dirty="0">
              <a:latin typeface="Aptos" panose="020B0004020202020204" pitchFamily="34" charset="0"/>
              <a:ea typeface="Aptos" panose="020B000402020202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0D44A10C-4CE7-C717-A918-A694E597FEC6}"/>
              </a:ext>
            </a:extLst>
          </p:cNvPr>
          <p:cNvSpPr txBox="1"/>
          <p:nvPr/>
        </p:nvSpPr>
        <p:spPr>
          <a:xfrm>
            <a:off x="835865" y="1291887"/>
            <a:ext cx="10515600" cy="461665"/>
          </a:xfrm>
          <a:prstGeom prst="rect">
            <a:avLst/>
          </a:prstGeom>
          <a:noFill/>
        </p:spPr>
        <p:txBody>
          <a:bodyPr wrap="square">
            <a:spAutoFit/>
          </a:bodyPr>
          <a:lstStyle/>
          <a:p>
            <a:pPr rtl="0"/>
            <a:r>
              <a:rPr lang="en-US" sz="2400" b="1" dirty="0"/>
              <a:t>GROUP 3: </a:t>
            </a:r>
            <a:r>
              <a:rPr lang="en-US" sz="2400" dirty="0"/>
              <a:t>HSML Implementation; Model storage; Authentication protocol</a:t>
            </a:r>
            <a:endParaRPr lang="en-US" sz="2400" b="0" i="0" u="none" strike="noStrike" dirty="0">
              <a:solidFill>
                <a:srgbClr val="000000"/>
              </a:solidFill>
              <a:effectLst/>
            </a:endParaRPr>
          </a:p>
        </p:txBody>
      </p:sp>
    </p:spTree>
    <p:extLst>
      <p:ext uri="{BB962C8B-B14F-4D97-AF65-F5344CB8AC3E}">
        <p14:creationId xmlns:p14="http://schemas.microsoft.com/office/powerpoint/2010/main" val="309651213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386F93-3484-A2E1-C013-F61361A0E2F8}"/>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05D27D44-5341-5CA6-FC2B-886FBA693409}"/>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231BF663-D7AB-EECD-9113-26A9E12AAAB5}"/>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39</a:t>
            </a:fld>
            <a:endParaRPr lang="en-US" sz="2400" b="1" dirty="0">
              <a:solidFill>
                <a:schemeClr val="bg1"/>
              </a:solidFill>
            </a:endParaRPr>
          </a:p>
        </p:txBody>
      </p:sp>
      <p:sp>
        <p:nvSpPr>
          <p:cNvPr id="8" name="Title 1">
            <a:extLst>
              <a:ext uri="{FF2B5EF4-FFF2-40B4-BE49-F238E27FC236}">
                <a16:creationId xmlns:a16="http://schemas.microsoft.com/office/drawing/2014/main" id="{BF84EC6A-0210-04B5-E2BD-843F18554CE9}"/>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Block Diagram of Needed Elements </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5EEF85E1-7473-BDA2-A518-2E9E3957B54C}"/>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28729E27-7213-70D8-13AC-B37C45612727}"/>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1">
            <a:extLst>
              <a:ext uri="{FF2B5EF4-FFF2-40B4-BE49-F238E27FC236}">
                <a16:creationId xmlns:a16="http://schemas.microsoft.com/office/drawing/2014/main" id="{29428CCA-BDE6-6B87-76DD-7440DA2597B4}"/>
              </a:ext>
            </a:extLst>
          </p:cNvPr>
          <p:cNvSpPr/>
          <p:nvPr/>
        </p:nvSpPr>
        <p:spPr>
          <a:xfrm>
            <a:off x="4823904" y="3098419"/>
            <a:ext cx="1934100" cy="914400"/>
          </a:xfrm>
          <a:prstGeom prst="rect">
            <a:avLst/>
          </a:prstGeom>
          <a:solidFill>
            <a:srgbClr val="003D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BL Plugin</a:t>
            </a:r>
          </a:p>
        </p:txBody>
      </p:sp>
      <p:sp>
        <p:nvSpPr>
          <p:cNvPr id="5" name="Rectangle 4">
            <a:extLst>
              <a:ext uri="{FF2B5EF4-FFF2-40B4-BE49-F238E27FC236}">
                <a16:creationId xmlns:a16="http://schemas.microsoft.com/office/drawing/2014/main" id="{1207BEB3-4BA7-B22B-A99E-703E4BC7608C}"/>
              </a:ext>
            </a:extLst>
          </p:cNvPr>
          <p:cNvSpPr/>
          <p:nvPr/>
        </p:nvSpPr>
        <p:spPr>
          <a:xfrm>
            <a:off x="4818556" y="5024476"/>
            <a:ext cx="1934099" cy="659707"/>
          </a:xfrm>
          <a:prstGeom prst="rect">
            <a:avLst/>
          </a:prstGeom>
          <a:solidFill>
            <a:schemeClr val="tx2">
              <a:lumMod val="10000"/>
              <a:lumOff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LLM BL &amp; HSML Conversion</a:t>
            </a:r>
          </a:p>
        </p:txBody>
      </p:sp>
      <p:sp>
        <p:nvSpPr>
          <p:cNvPr id="15" name="Rectangle 14">
            <a:extLst>
              <a:ext uri="{FF2B5EF4-FFF2-40B4-BE49-F238E27FC236}">
                <a16:creationId xmlns:a16="http://schemas.microsoft.com/office/drawing/2014/main" id="{2B3107AF-F1B1-D69D-FDB6-8A8699CE143A}"/>
              </a:ext>
            </a:extLst>
          </p:cNvPr>
          <p:cNvSpPr/>
          <p:nvPr/>
        </p:nvSpPr>
        <p:spPr>
          <a:xfrm>
            <a:off x="835865" y="3098419"/>
            <a:ext cx="3507691" cy="914400"/>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Platforms</a:t>
            </a:r>
          </a:p>
          <a:p>
            <a:pPr algn="ctr"/>
            <a:r>
              <a:rPr lang="en-US" dirty="0"/>
              <a:t>Omniverse, Unity &amp; Unreal</a:t>
            </a:r>
          </a:p>
        </p:txBody>
      </p:sp>
      <p:sp>
        <p:nvSpPr>
          <p:cNvPr id="16" name="Rectangle 15">
            <a:extLst>
              <a:ext uri="{FF2B5EF4-FFF2-40B4-BE49-F238E27FC236}">
                <a16:creationId xmlns:a16="http://schemas.microsoft.com/office/drawing/2014/main" id="{AE93B5A2-00ED-DE60-EEDA-41975005C4F4}"/>
              </a:ext>
            </a:extLst>
          </p:cNvPr>
          <p:cNvSpPr/>
          <p:nvPr/>
        </p:nvSpPr>
        <p:spPr>
          <a:xfrm>
            <a:off x="835865" y="1351603"/>
            <a:ext cx="1637760" cy="1526533"/>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Rover Control</a:t>
            </a:r>
          </a:p>
          <a:p>
            <a:pPr algn="ctr"/>
            <a:r>
              <a:rPr lang="en-US" dirty="0">
                <a:solidFill>
                  <a:schemeClr val="tx1"/>
                </a:solidFill>
              </a:rPr>
              <a:t>(Manual &amp; Scripts)</a:t>
            </a:r>
          </a:p>
        </p:txBody>
      </p:sp>
      <p:sp>
        <p:nvSpPr>
          <p:cNvPr id="17" name="Rectangle 16">
            <a:extLst>
              <a:ext uri="{FF2B5EF4-FFF2-40B4-BE49-F238E27FC236}">
                <a16:creationId xmlns:a16="http://schemas.microsoft.com/office/drawing/2014/main" id="{93BF88E6-AF57-40E5-7AAE-B8E967EDB7DC}"/>
              </a:ext>
            </a:extLst>
          </p:cNvPr>
          <p:cNvSpPr/>
          <p:nvPr/>
        </p:nvSpPr>
        <p:spPr>
          <a:xfrm>
            <a:off x="2628467" y="1351603"/>
            <a:ext cx="1715089" cy="659707"/>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Simulation of Scene</a:t>
            </a:r>
          </a:p>
        </p:txBody>
      </p:sp>
      <p:sp>
        <p:nvSpPr>
          <p:cNvPr id="18" name="Rectangle 17">
            <a:extLst>
              <a:ext uri="{FF2B5EF4-FFF2-40B4-BE49-F238E27FC236}">
                <a16:creationId xmlns:a16="http://schemas.microsoft.com/office/drawing/2014/main" id="{AB967F71-5ECF-679F-C3E4-466AE4C0C8C4}"/>
              </a:ext>
            </a:extLst>
          </p:cNvPr>
          <p:cNvSpPr/>
          <p:nvPr/>
        </p:nvSpPr>
        <p:spPr>
          <a:xfrm>
            <a:off x="2628467" y="4201602"/>
            <a:ext cx="1713090" cy="943823"/>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Collision across Platforms</a:t>
            </a:r>
          </a:p>
        </p:txBody>
      </p:sp>
      <p:sp>
        <p:nvSpPr>
          <p:cNvPr id="19" name="Rectangle 18">
            <a:extLst>
              <a:ext uri="{FF2B5EF4-FFF2-40B4-BE49-F238E27FC236}">
                <a16:creationId xmlns:a16="http://schemas.microsoft.com/office/drawing/2014/main" id="{B493C1B7-3614-5093-F25D-E45004646000}"/>
              </a:ext>
            </a:extLst>
          </p:cNvPr>
          <p:cNvSpPr/>
          <p:nvPr/>
        </p:nvSpPr>
        <p:spPr>
          <a:xfrm>
            <a:off x="835865" y="4201602"/>
            <a:ext cx="1560423" cy="659707"/>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PINN Connection</a:t>
            </a:r>
          </a:p>
        </p:txBody>
      </p:sp>
      <p:sp>
        <p:nvSpPr>
          <p:cNvPr id="3" name="Rectangle 2">
            <a:extLst>
              <a:ext uri="{FF2B5EF4-FFF2-40B4-BE49-F238E27FC236}">
                <a16:creationId xmlns:a16="http://schemas.microsoft.com/office/drawing/2014/main" id="{D3F15017-3A5B-2E41-2707-FA4D9DA358DF}"/>
              </a:ext>
            </a:extLst>
          </p:cNvPr>
          <p:cNvSpPr/>
          <p:nvPr/>
        </p:nvSpPr>
        <p:spPr>
          <a:xfrm>
            <a:off x="2628467" y="5264868"/>
            <a:ext cx="1713090" cy="428241"/>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AI Agent</a:t>
            </a:r>
          </a:p>
        </p:txBody>
      </p:sp>
      <p:sp>
        <p:nvSpPr>
          <p:cNvPr id="6" name="Rectangle 5">
            <a:extLst>
              <a:ext uri="{FF2B5EF4-FFF2-40B4-BE49-F238E27FC236}">
                <a16:creationId xmlns:a16="http://schemas.microsoft.com/office/drawing/2014/main" id="{F38F5934-0C54-8C3D-F67A-276663BC6976}"/>
              </a:ext>
            </a:extLst>
          </p:cNvPr>
          <p:cNvSpPr/>
          <p:nvPr/>
        </p:nvSpPr>
        <p:spPr>
          <a:xfrm>
            <a:off x="4817618" y="1797229"/>
            <a:ext cx="1934101" cy="1064702"/>
          </a:xfrm>
          <a:prstGeom prst="rect">
            <a:avLst/>
          </a:prstGeom>
          <a:solidFill>
            <a:schemeClr val="tx2">
              <a:lumMod val="10000"/>
              <a:lumOff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Get Consumer working inside Omni</a:t>
            </a:r>
          </a:p>
        </p:txBody>
      </p:sp>
      <p:sp>
        <p:nvSpPr>
          <p:cNvPr id="7" name="Rectangle 6">
            <a:extLst>
              <a:ext uri="{FF2B5EF4-FFF2-40B4-BE49-F238E27FC236}">
                <a16:creationId xmlns:a16="http://schemas.microsoft.com/office/drawing/2014/main" id="{3A8FB373-D00B-C73A-F6A6-3682601FD2E9}"/>
              </a:ext>
            </a:extLst>
          </p:cNvPr>
          <p:cNvSpPr/>
          <p:nvPr/>
        </p:nvSpPr>
        <p:spPr>
          <a:xfrm>
            <a:off x="4823904" y="4180373"/>
            <a:ext cx="1934099" cy="689673"/>
          </a:xfrm>
          <a:prstGeom prst="rect">
            <a:avLst/>
          </a:prstGeom>
          <a:solidFill>
            <a:schemeClr val="tx2">
              <a:lumMod val="10000"/>
              <a:lumOff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Adjust BL to HSML API</a:t>
            </a:r>
          </a:p>
        </p:txBody>
      </p:sp>
      <p:sp>
        <p:nvSpPr>
          <p:cNvPr id="10" name="Rectangle 9">
            <a:extLst>
              <a:ext uri="{FF2B5EF4-FFF2-40B4-BE49-F238E27FC236}">
                <a16:creationId xmlns:a16="http://schemas.microsoft.com/office/drawing/2014/main" id="{19920971-72B2-4FBE-9B8A-A41C81F06554}"/>
              </a:ext>
            </a:extLst>
          </p:cNvPr>
          <p:cNvSpPr/>
          <p:nvPr/>
        </p:nvSpPr>
        <p:spPr>
          <a:xfrm>
            <a:off x="7238352" y="3098419"/>
            <a:ext cx="1726677" cy="914400"/>
          </a:xfrm>
          <a:prstGeom prst="rect">
            <a:avLst/>
          </a:prstGeom>
          <a:solidFill>
            <a:srgbClr val="09896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HSML API</a:t>
            </a:r>
          </a:p>
        </p:txBody>
      </p:sp>
      <p:sp>
        <p:nvSpPr>
          <p:cNvPr id="11" name="Rectangle 10">
            <a:extLst>
              <a:ext uri="{FF2B5EF4-FFF2-40B4-BE49-F238E27FC236}">
                <a16:creationId xmlns:a16="http://schemas.microsoft.com/office/drawing/2014/main" id="{66D8D68C-AD5B-6DCC-13FA-004FB94026D2}"/>
              </a:ext>
            </a:extLst>
          </p:cNvPr>
          <p:cNvSpPr/>
          <p:nvPr/>
        </p:nvSpPr>
        <p:spPr>
          <a:xfrm>
            <a:off x="7249939" y="4167731"/>
            <a:ext cx="1740264" cy="687699"/>
          </a:xfrm>
          <a:prstGeom prst="rect">
            <a:avLst/>
          </a:pr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Authentication</a:t>
            </a:r>
          </a:p>
          <a:p>
            <a:pPr algn="ctr"/>
            <a:r>
              <a:rPr lang="en-US" dirty="0">
                <a:solidFill>
                  <a:schemeClr val="tx1"/>
                </a:solidFill>
              </a:rPr>
              <a:t>&amp; Authorization</a:t>
            </a:r>
          </a:p>
        </p:txBody>
      </p:sp>
      <p:sp>
        <p:nvSpPr>
          <p:cNvPr id="13" name="Rectangle 12">
            <a:extLst>
              <a:ext uri="{FF2B5EF4-FFF2-40B4-BE49-F238E27FC236}">
                <a16:creationId xmlns:a16="http://schemas.microsoft.com/office/drawing/2014/main" id="{9B20B3CA-D413-2FCB-7F90-2EA1EA68421A}"/>
              </a:ext>
            </a:extLst>
          </p:cNvPr>
          <p:cNvSpPr/>
          <p:nvPr/>
        </p:nvSpPr>
        <p:spPr>
          <a:xfrm>
            <a:off x="7249939" y="1712613"/>
            <a:ext cx="1715090" cy="1174966"/>
          </a:xfrm>
          <a:prstGeom prst="rect">
            <a:avLst/>
          </a:pr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Registration using MySQL DB</a:t>
            </a:r>
          </a:p>
        </p:txBody>
      </p:sp>
      <p:sp>
        <p:nvSpPr>
          <p:cNvPr id="20" name="Rectangle 19">
            <a:extLst>
              <a:ext uri="{FF2B5EF4-FFF2-40B4-BE49-F238E27FC236}">
                <a16:creationId xmlns:a16="http://schemas.microsoft.com/office/drawing/2014/main" id="{34EE45D8-6C3C-73E9-BF08-F34AAAAB3342}"/>
              </a:ext>
            </a:extLst>
          </p:cNvPr>
          <p:cNvSpPr/>
          <p:nvPr/>
        </p:nvSpPr>
        <p:spPr>
          <a:xfrm>
            <a:off x="9445377" y="3070148"/>
            <a:ext cx="1706804" cy="914400"/>
          </a:xfrm>
          <a:prstGeom prst="rect">
            <a:avLst/>
          </a:prstGeom>
          <a:solidFill>
            <a:srgbClr val="D78D0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Kafka Server</a:t>
            </a:r>
          </a:p>
        </p:txBody>
      </p:sp>
      <p:sp>
        <p:nvSpPr>
          <p:cNvPr id="21" name="Rectangle 20">
            <a:extLst>
              <a:ext uri="{FF2B5EF4-FFF2-40B4-BE49-F238E27FC236}">
                <a16:creationId xmlns:a16="http://schemas.microsoft.com/office/drawing/2014/main" id="{2D3007C8-59EE-6A63-7754-38D12167C508}"/>
              </a:ext>
            </a:extLst>
          </p:cNvPr>
          <p:cNvSpPr/>
          <p:nvPr/>
        </p:nvSpPr>
        <p:spPr>
          <a:xfrm>
            <a:off x="9463249" y="1458291"/>
            <a:ext cx="1713090" cy="659707"/>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Server Set-up</a:t>
            </a:r>
          </a:p>
        </p:txBody>
      </p:sp>
      <p:sp>
        <p:nvSpPr>
          <p:cNvPr id="22" name="Rectangle 21">
            <a:extLst>
              <a:ext uri="{FF2B5EF4-FFF2-40B4-BE49-F238E27FC236}">
                <a16:creationId xmlns:a16="http://schemas.microsoft.com/office/drawing/2014/main" id="{C0AE55A4-DCCA-D6EE-71C0-13BFB5F9F838}"/>
              </a:ext>
            </a:extLst>
          </p:cNvPr>
          <p:cNvSpPr/>
          <p:nvPr/>
        </p:nvSpPr>
        <p:spPr>
          <a:xfrm>
            <a:off x="9463249" y="2218429"/>
            <a:ext cx="1713090" cy="659707"/>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In-memory DB</a:t>
            </a:r>
          </a:p>
        </p:txBody>
      </p:sp>
      <p:sp>
        <p:nvSpPr>
          <p:cNvPr id="23" name="Rectangle 22">
            <a:extLst>
              <a:ext uri="{FF2B5EF4-FFF2-40B4-BE49-F238E27FC236}">
                <a16:creationId xmlns:a16="http://schemas.microsoft.com/office/drawing/2014/main" id="{E764DDAE-6152-5469-9386-A1D46D55EDD2}"/>
              </a:ext>
            </a:extLst>
          </p:cNvPr>
          <p:cNvSpPr/>
          <p:nvPr/>
        </p:nvSpPr>
        <p:spPr>
          <a:xfrm>
            <a:off x="2657783" y="2208267"/>
            <a:ext cx="1685773" cy="659707"/>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PhysX and Chaos Physics</a:t>
            </a:r>
          </a:p>
        </p:txBody>
      </p:sp>
      <p:sp>
        <p:nvSpPr>
          <p:cNvPr id="24" name="Rectangle 23">
            <a:extLst>
              <a:ext uri="{FF2B5EF4-FFF2-40B4-BE49-F238E27FC236}">
                <a16:creationId xmlns:a16="http://schemas.microsoft.com/office/drawing/2014/main" id="{C1DEB38C-2EFC-ADB5-6699-932C49321316}"/>
              </a:ext>
            </a:extLst>
          </p:cNvPr>
          <p:cNvSpPr/>
          <p:nvPr/>
        </p:nvSpPr>
        <p:spPr>
          <a:xfrm>
            <a:off x="835865" y="5056824"/>
            <a:ext cx="1560423" cy="659707"/>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LLM Path planning</a:t>
            </a:r>
          </a:p>
        </p:txBody>
      </p:sp>
      <p:sp>
        <p:nvSpPr>
          <p:cNvPr id="25" name="Rectangle 24">
            <a:extLst>
              <a:ext uri="{FF2B5EF4-FFF2-40B4-BE49-F238E27FC236}">
                <a16:creationId xmlns:a16="http://schemas.microsoft.com/office/drawing/2014/main" id="{2216C7B6-FFA6-3F9B-C76E-DDC48571C1E4}"/>
              </a:ext>
            </a:extLst>
          </p:cNvPr>
          <p:cNvSpPr/>
          <p:nvPr/>
        </p:nvSpPr>
        <p:spPr>
          <a:xfrm>
            <a:off x="7224765" y="5015873"/>
            <a:ext cx="1740264" cy="700658"/>
          </a:xfrm>
          <a:prstGeom prst="rect">
            <a:avLst/>
          </a:pr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HSML Schema</a:t>
            </a:r>
          </a:p>
          <a:p>
            <a:pPr algn="ctr"/>
            <a:r>
              <a:rPr lang="en-US" dirty="0">
                <a:solidFill>
                  <a:schemeClr val="tx1"/>
                </a:solidFill>
              </a:rPr>
              <a:t>new properties</a:t>
            </a:r>
          </a:p>
        </p:txBody>
      </p:sp>
      <p:sp>
        <p:nvSpPr>
          <p:cNvPr id="26" name="Rectangle 25">
            <a:extLst>
              <a:ext uri="{FF2B5EF4-FFF2-40B4-BE49-F238E27FC236}">
                <a16:creationId xmlns:a16="http://schemas.microsoft.com/office/drawing/2014/main" id="{82CC856F-DF82-2AB3-E6C4-C64955358BB8}"/>
              </a:ext>
            </a:extLst>
          </p:cNvPr>
          <p:cNvSpPr/>
          <p:nvPr/>
        </p:nvSpPr>
        <p:spPr>
          <a:xfrm>
            <a:off x="9456965" y="4162950"/>
            <a:ext cx="1713090" cy="1045656"/>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Model Permanent Storage</a:t>
            </a:r>
          </a:p>
        </p:txBody>
      </p:sp>
    </p:spTree>
    <p:extLst>
      <p:ext uri="{BB962C8B-B14F-4D97-AF65-F5344CB8AC3E}">
        <p14:creationId xmlns:p14="http://schemas.microsoft.com/office/powerpoint/2010/main" val="25370538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C69DB5-1CD9-7E52-6BF2-2C73050C6533}"/>
            </a:ext>
          </a:extLst>
        </p:cNvPr>
        <p:cNvGrpSpPr/>
        <p:nvPr/>
      </p:nvGrpSpPr>
      <p:grpSpPr>
        <a:xfrm>
          <a:off x="0" y="0"/>
          <a:ext cx="0" cy="0"/>
          <a:chOff x="0" y="0"/>
          <a:chExt cx="0" cy="0"/>
        </a:xfrm>
      </p:grpSpPr>
      <p:sp>
        <p:nvSpPr>
          <p:cNvPr id="52" name="Rectangle: Rounded Corners 51">
            <a:extLst>
              <a:ext uri="{FF2B5EF4-FFF2-40B4-BE49-F238E27FC236}">
                <a16:creationId xmlns:a16="http://schemas.microsoft.com/office/drawing/2014/main" id="{C991D0C6-B427-F539-301E-4551DE0AA2B9}"/>
              </a:ext>
            </a:extLst>
          </p:cNvPr>
          <p:cNvSpPr/>
          <p:nvPr/>
        </p:nvSpPr>
        <p:spPr>
          <a:xfrm>
            <a:off x="4219811" y="1475417"/>
            <a:ext cx="7264423" cy="4410003"/>
          </a:xfrm>
          <a:prstGeom prst="round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Rounded Corners 17">
            <a:extLst>
              <a:ext uri="{FF2B5EF4-FFF2-40B4-BE49-F238E27FC236}">
                <a16:creationId xmlns:a16="http://schemas.microsoft.com/office/drawing/2014/main" id="{61AE2484-AE98-708F-0025-0A7A72AEACA2}"/>
              </a:ext>
            </a:extLst>
          </p:cNvPr>
          <p:cNvSpPr/>
          <p:nvPr/>
        </p:nvSpPr>
        <p:spPr>
          <a:xfrm>
            <a:off x="829015" y="3199504"/>
            <a:ext cx="3009513" cy="2493736"/>
          </a:xfrm>
          <a:prstGeom prst="roundRect">
            <a:avLst/>
          </a:prstGeom>
          <a:solidFill>
            <a:srgbClr val="92D05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97E15084-7C4D-8CD0-B9B1-8B50A495C552}"/>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FB4CB5DB-41EE-D4D1-FF01-6E8ED3ECC5CB}"/>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a:t>
            </a:fld>
            <a:endParaRPr lang="en-US" sz="2400" b="1" dirty="0">
              <a:solidFill>
                <a:schemeClr val="bg1"/>
              </a:solidFill>
            </a:endParaRPr>
          </a:p>
        </p:txBody>
      </p:sp>
      <p:sp>
        <p:nvSpPr>
          <p:cNvPr id="8" name="Title 1">
            <a:extLst>
              <a:ext uri="{FF2B5EF4-FFF2-40B4-BE49-F238E27FC236}">
                <a16:creationId xmlns:a16="http://schemas.microsoft.com/office/drawing/2014/main" id="{2A092980-7509-C9D6-6D46-62D8AF61733B}"/>
              </a:ext>
            </a:extLst>
          </p:cNvPr>
          <p:cNvSpPr txBox="1">
            <a:spLocks/>
          </p:cNvSpPr>
          <p:nvPr/>
        </p:nvSpPr>
        <p:spPr>
          <a:xfrm>
            <a:off x="838200" y="366575"/>
            <a:ext cx="10515600" cy="877331"/>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HSML API Architecture</a:t>
            </a:r>
            <a:endParaRPr lang="es-ES" sz="4000" b="1" dirty="0">
              <a:solidFill>
                <a:srgbClr val="561C24"/>
              </a:solidFill>
              <a:ea typeface="Verdana"/>
              <a:cs typeface="Helvetica" panose="020B0604020202020204" pitchFamily="34" charset="0"/>
            </a:endParaRPr>
          </a:p>
        </p:txBody>
      </p:sp>
      <p:cxnSp>
        <p:nvCxnSpPr>
          <p:cNvPr id="9" name="Straight Arrow Connector 8">
            <a:extLst>
              <a:ext uri="{FF2B5EF4-FFF2-40B4-BE49-F238E27FC236}">
                <a16:creationId xmlns:a16="http://schemas.microsoft.com/office/drawing/2014/main" id="{0BCA04DE-DCC7-3DC9-F38D-489CEEF0AF1A}"/>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E1925923-616A-C0C8-17A4-CC8057FAA604}"/>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Rounded Corners 1">
            <a:extLst>
              <a:ext uri="{FF2B5EF4-FFF2-40B4-BE49-F238E27FC236}">
                <a16:creationId xmlns:a16="http://schemas.microsoft.com/office/drawing/2014/main" id="{BA7F4F39-A22F-DABD-295B-30DA49E992EA}"/>
              </a:ext>
            </a:extLst>
          </p:cNvPr>
          <p:cNvSpPr/>
          <p:nvPr/>
        </p:nvSpPr>
        <p:spPr>
          <a:xfrm>
            <a:off x="4394130" y="1910103"/>
            <a:ext cx="4290060" cy="3780594"/>
          </a:xfrm>
          <a:prstGeom prst="roundRect">
            <a:avLst/>
          </a:prstGeom>
          <a:solidFill>
            <a:srgbClr val="64CBC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3AF09F12-6104-0633-62A9-2B08280E9FB0}"/>
              </a:ext>
            </a:extLst>
          </p:cNvPr>
          <p:cNvSpPr/>
          <p:nvPr/>
        </p:nvSpPr>
        <p:spPr>
          <a:xfrm>
            <a:off x="4783200" y="2187349"/>
            <a:ext cx="2263140" cy="877330"/>
          </a:xfrm>
          <a:prstGeom prst="roundRect">
            <a:avLst/>
          </a:prstGeom>
          <a:solidFill>
            <a:srgbClr val="64CBC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Registration</a:t>
            </a:r>
          </a:p>
        </p:txBody>
      </p:sp>
      <p:sp>
        <p:nvSpPr>
          <p:cNvPr id="5" name="Rectangle: Rounded Corners 4">
            <a:extLst>
              <a:ext uri="{FF2B5EF4-FFF2-40B4-BE49-F238E27FC236}">
                <a16:creationId xmlns:a16="http://schemas.microsoft.com/office/drawing/2014/main" id="{14796C6C-0E88-EC57-8990-0B0085C1D4F5}"/>
              </a:ext>
            </a:extLst>
          </p:cNvPr>
          <p:cNvSpPr/>
          <p:nvPr/>
        </p:nvSpPr>
        <p:spPr>
          <a:xfrm>
            <a:off x="4783200" y="3335634"/>
            <a:ext cx="2263140" cy="877330"/>
          </a:xfrm>
          <a:prstGeom prst="roundRect">
            <a:avLst/>
          </a:prstGeom>
          <a:solidFill>
            <a:srgbClr val="64CBC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Producer Authentication</a:t>
            </a:r>
          </a:p>
        </p:txBody>
      </p:sp>
      <p:sp>
        <p:nvSpPr>
          <p:cNvPr id="6" name="Rectangle: Rounded Corners 5">
            <a:extLst>
              <a:ext uri="{FF2B5EF4-FFF2-40B4-BE49-F238E27FC236}">
                <a16:creationId xmlns:a16="http://schemas.microsoft.com/office/drawing/2014/main" id="{4DCC9582-9069-FD56-ED4B-CB9928E6E10E}"/>
              </a:ext>
            </a:extLst>
          </p:cNvPr>
          <p:cNvSpPr/>
          <p:nvPr/>
        </p:nvSpPr>
        <p:spPr>
          <a:xfrm>
            <a:off x="4783200" y="4555731"/>
            <a:ext cx="2263140" cy="877330"/>
          </a:xfrm>
          <a:prstGeom prst="roundRect">
            <a:avLst/>
          </a:prstGeom>
          <a:solidFill>
            <a:srgbClr val="64CBC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Consumer Authorization</a:t>
            </a:r>
          </a:p>
        </p:txBody>
      </p:sp>
      <p:sp>
        <p:nvSpPr>
          <p:cNvPr id="10" name="TextBox 9">
            <a:extLst>
              <a:ext uri="{FF2B5EF4-FFF2-40B4-BE49-F238E27FC236}">
                <a16:creationId xmlns:a16="http://schemas.microsoft.com/office/drawing/2014/main" id="{15656FA9-7BEE-65D6-0A1B-08481AFE3392}"/>
              </a:ext>
            </a:extLst>
          </p:cNvPr>
          <p:cNvSpPr txBox="1"/>
          <p:nvPr/>
        </p:nvSpPr>
        <p:spPr>
          <a:xfrm rot="5400000">
            <a:off x="6212750" y="3502516"/>
            <a:ext cx="3153205" cy="707886"/>
          </a:xfrm>
          <a:prstGeom prst="rect">
            <a:avLst/>
          </a:prstGeom>
          <a:noFill/>
        </p:spPr>
        <p:txBody>
          <a:bodyPr wrap="square" rtlCol="0">
            <a:spAutoFit/>
          </a:bodyPr>
          <a:lstStyle/>
          <a:p>
            <a:pPr algn="ctr"/>
            <a:r>
              <a:rPr lang="en-US" sz="4000" b="1" dirty="0"/>
              <a:t>HSML API</a:t>
            </a:r>
          </a:p>
        </p:txBody>
      </p:sp>
      <p:sp>
        <p:nvSpPr>
          <p:cNvPr id="13" name="Rectangle: Rounded Corners 12">
            <a:extLst>
              <a:ext uri="{FF2B5EF4-FFF2-40B4-BE49-F238E27FC236}">
                <a16:creationId xmlns:a16="http://schemas.microsoft.com/office/drawing/2014/main" id="{33C5A5D5-5FD6-E643-12E6-BF0568045DEA}"/>
              </a:ext>
            </a:extLst>
          </p:cNvPr>
          <p:cNvSpPr/>
          <p:nvPr/>
        </p:nvSpPr>
        <p:spPr>
          <a:xfrm>
            <a:off x="9557517" y="3971872"/>
            <a:ext cx="1744980" cy="877330"/>
          </a:xfrm>
          <a:prstGeom prst="roundRect">
            <a:avLst/>
          </a:prstGeom>
          <a:solidFill>
            <a:srgbClr val="FF914D"/>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MySQL DB</a:t>
            </a:r>
          </a:p>
        </p:txBody>
      </p:sp>
      <p:sp>
        <p:nvSpPr>
          <p:cNvPr id="15" name="Rectangle: Rounded Corners 14">
            <a:extLst>
              <a:ext uri="{FF2B5EF4-FFF2-40B4-BE49-F238E27FC236}">
                <a16:creationId xmlns:a16="http://schemas.microsoft.com/office/drawing/2014/main" id="{F8586C09-2772-9578-C4D3-D0A7822AE207}"/>
              </a:ext>
            </a:extLst>
          </p:cNvPr>
          <p:cNvSpPr/>
          <p:nvPr/>
        </p:nvSpPr>
        <p:spPr>
          <a:xfrm>
            <a:off x="2272687" y="1802737"/>
            <a:ext cx="1518780" cy="877330"/>
          </a:xfrm>
          <a:prstGeom prst="roundRect">
            <a:avLst/>
          </a:prstGeom>
          <a:solidFill>
            <a:srgbClr val="5E76E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HSML Web App</a:t>
            </a:r>
          </a:p>
        </p:txBody>
      </p:sp>
      <p:sp>
        <p:nvSpPr>
          <p:cNvPr id="16" name="Rectangle: Rounded Corners 15">
            <a:extLst>
              <a:ext uri="{FF2B5EF4-FFF2-40B4-BE49-F238E27FC236}">
                <a16:creationId xmlns:a16="http://schemas.microsoft.com/office/drawing/2014/main" id="{899ADADC-8874-8503-197C-4F2C028BF5DB}"/>
              </a:ext>
            </a:extLst>
          </p:cNvPr>
          <p:cNvSpPr/>
          <p:nvPr/>
        </p:nvSpPr>
        <p:spPr>
          <a:xfrm>
            <a:off x="1827621" y="3430694"/>
            <a:ext cx="1828801" cy="877330"/>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Producer BL</a:t>
            </a:r>
          </a:p>
        </p:txBody>
      </p:sp>
      <p:sp>
        <p:nvSpPr>
          <p:cNvPr id="17" name="Rectangle: Rounded Corners 16">
            <a:extLst>
              <a:ext uri="{FF2B5EF4-FFF2-40B4-BE49-F238E27FC236}">
                <a16:creationId xmlns:a16="http://schemas.microsoft.com/office/drawing/2014/main" id="{8A6A3F23-3D54-0053-411A-390FF7C34DA0}"/>
              </a:ext>
            </a:extLst>
          </p:cNvPr>
          <p:cNvSpPr/>
          <p:nvPr/>
        </p:nvSpPr>
        <p:spPr>
          <a:xfrm>
            <a:off x="1827621" y="4576870"/>
            <a:ext cx="1828801" cy="877330"/>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 Consumer BL</a:t>
            </a:r>
          </a:p>
        </p:txBody>
      </p:sp>
      <p:sp>
        <p:nvSpPr>
          <p:cNvPr id="19" name="TextBox 18">
            <a:extLst>
              <a:ext uri="{FF2B5EF4-FFF2-40B4-BE49-F238E27FC236}">
                <a16:creationId xmlns:a16="http://schemas.microsoft.com/office/drawing/2014/main" id="{F790E65A-4DEB-680D-184E-B732D420FF5F}"/>
              </a:ext>
            </a:extLst>
          </p:cNvPr>
          <p:cNvSpPr txBox="1"/>
          <p:nvPr/>
        </p:nvSpPr>
        <p:spPr>
          <a:xfrm rot="16200000">
            <a:off x="114424" y="4055287"/>
            <a:ext cx="2493737" cy="707886"/>
          </a:xfrm>
          <a:prstGeom prst="rect">
            <a:avLst/>
          </a:prstGeom>
          <a:noFill/>
        </p:spPr>
        <p:txBody>
          <a:bodyPr wrap="square" rtlCol="0">
            <a:spAutoFit/>
          </a:bodyPr>
          <a:lstStyle/>
          <a:p>
            <a:pPr algn="ctr"/>
            <a:r>
              <a:rPr lang="en-US" sz="4000" b="1" dirty="0"/>
              <a:t>Platform</a:t>
            </a:r>
          </a:p>
        </p:txBody>
      </p:sp>
      <p:pic>
        <p:nvPicPr>
          <p:cNvPr id="22" name="Graphic 21" descr="User with solid fill">
            <a:extLst>
              <a:ext uri="{FF2B5EF4-FFF2-40B4-BE49-F238E27FC236}">
                <a16:creationId xmlns:a16="http://schemas.microsoft.com/office/drawing/2014/main" id="{D60156BB-0265-1639-CAE8-42423950574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75600" y="1713932"/>
            <a:ext cx="914400" cy="914400"/>
          </a:xfrm>
          <a:prstGeom prst="rect">
            <a:avLst/>
          </a:prstGeom>
        </p:spPr>
      </p:pic>
      <p:sp>
        <p:nvSpPr>
          <p:cNvPr id="23" name="Rectangle: Rounded Corners 22">
            <a:extLst>
              <a:ext uri="{FF2B5EF4-FFF2-40B4-BE49-F238E27FC236}">
                <a16:creationId xmlns:a16="http://schemas.microsoft.com/office/drawing/2014/main" id="{2BD85EBE-0342-9DF1-EBA1-FD0BBBEE4762}"/>
              </a:ext>
            </a:extLst>
          </p:cNvPr>
          <p:cNvSpPr/>
          <p:nvPr/>
        </p:nvSpPr>
        <p:spPr>
          <a:xfrm>
            <a:off x="9513740" y="2673028"/>
            <a:ext cx="1744980" cy="877330"/>
          </a:xfrm>
          <a:prstGeom prst="roundRect">
            <a:avLst/>
          </a:prstGeom>
          <a:solidFill>
            <a:srgbClr val="FFDE59"/>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Kafka Server</a:t>
            </a:r>
          </a:p>
        </p:txBody>
      </p:sp>
      <p:sp>
        <p:nvSpPr>
          <p:cNvPr id="25" name="TextBox 24">
            <a:extLst>
              <a:ext uri="{FF2B5EF4-FFF2-40B4-BE49-F238E27FC236}">
                <a16:creationId xmlns:a16="http://schemas.microsoft.com/office/drawing/2014/main" id="{DA8E4D37-235F-511E-E3E0-399EEDEE9C2E}"/>
              </a:ext>
            </a:extLst>
          </p:cNvPr>
          <p:cNvSpPr txBox="1"/>
          <p:nvPr/>
        </p:nvSpPr>
        <p:spPr>
          <a:xfrm>
            <a:off x="783302" y="2463880"/>
            <a:ext cx="726688" cy="369332"/>
          </a:xfrm>
          <a:prstGeom prst="rect">
            <a:avLst/>
          </a:prstGeom>
          <a:noFill/>
        </p:spPr>
        <p:txBody>
          <a:bodyPr wrap="square" rtlCol="0">
            <a:spAutoFit/>
          </a:bodyPr>
          <a:lstStyle/>
          <a:p>
            <a:r>
              <a:rPr lang="en-US" b="1" dirty="0"/>
              <a:t>User</a:t>
            </a:r>
          </a:p>
        </p:txBody>
      </p:sp>
      <p:cxnSp>
        <p:nvCxnSpPr>
          <p:cNvPr id="27" name="Straight Arrow Connector 26">
            <a:extLst>
              <a:ext uri="{FF2B5EF4-FFF2-40B4-BE49-F238E27FC236}">
                <a16:creationId xmlns:a16="http://schemas.microsoft.com/office/drawing/2014/main" id="{0C4569DC-7FE6-C8BE-E804-4895CF2245EF}"/>
              </a:ext>
            </a:extLst>
          </p:cNvPr>
          <p:cNvCxnSpPr>
            <a:cxnSpLocks/>
            <a:stCxn id="2" idx="3"/>
            <a:endCxn id="23" idx="1"/>
          </p:cNvCxnSpPr>
          <p:nvPr/>
        </p:nvCxnSpPr>
        <p:spPr>
          <a:xfrm flipV="1">
            <a:off x="8684190" y="3111693"/>
            <a:ext cx="829550" cy="688707"/>
          </a:xfrm>
          <a:prstGeom prst="straightConnector1">
            <a:avLst/>
          </a:prstGeom>
          <a:ln w="28575">
            <a:headEnd type="triangle"/>
            <a:tailEnd type="triangle"/>
          </a:ln>
        </p:spPr>
        <p:style>
          <a:lnRef idx="2">
            <a:schemeClr val="dk1"/>
          </a:lnRef>
          <a:fillRef idx="0">
            <a:schemeClr val="dk1"/>
          </a:fillRef>
          <a:effectRef idx="1">
            <a:schemeClr val="dk1"/>
          </a:effectRef>
          <a:fontRef idx="minor">
            <a:schemeClr val="tx1"/>
          </a:fontRef>
        </p:style>
      </p:cxnSp>
      <p:cxnSp>
        <p:nvCxnSpPr>
          <p:cNvPr id="28" name="Straight Arrow Connector 27">
            <a:extLst>
              <a:ext uri="{FF2B5EF4-FFF2-40B4-BE49-F238E27FC236}">
                <a16:creationId xmlns:a16="http://schemas.microsoft.com/office/drawing/2014/main" id="{0164C8B3-7538-27A0-A8F9-12F05AC5C3B5}"/>
              </a:ext>
            </a:extLst>
          </p:cNvPr>
          <p:cNvCxnSpPr>
            <a:cxnSpLocks/>
            <a:endCxn id="15" idx="1"/>
          </p:cNvCxnSpPr>
          <p:nvPr/>
        </p:nvCxnSpPr>
        <p:spPr>
          <a:xfrm>
            <a:off x="1528327" y="2204420"/>
            <a:ext cx="744360" cy="36982"/>
          </a:xfrm>
          <a:prstGeom prst="straightConnector1">
            <a:avLst/>
          </a:prstGeom>
          <a:ln w="28575">
            <a:headEnd type="triangle"/>
            <a:tailEnd type="triangle"/>
          </a:ln>
        </p:spPr>
        <p:style>
          <a:lnRef idx="2">
            <a:schemeClr val="dk1"/>
          </a:lnRef>
          <a:fillRef idx="0">
            <a:schemeClr val="dk1"/>
          </a:fillRef>
          <a:effectRef idx="1">
            <a:schemeClr val="dk1"/>
          </a:effectRef>
          <a:fontRef idx="minor">
            <a:schemeClr val="tx1"/>
          </a:fontRef>
        </p:style>
      </p:cxnSp>
      <p:cxnSp>
        <p:nvCxnSpPr>
          <p:cNvPr id="29" name="Straight Arrow Connector 28">
            <a:extLst>
              <a:ext uri="{FF2B5EF4-FFF2-40B4-BE49-F238E27FC236}">
                <a16:creationId xmlns:a16="http://schemas.microsoft.com/office/drawing/2014/main" id="{9D057626-B3A7-BBBB-2709-23B800182EFB}"/>
              </a:ext>
            </a:extLst>
          </p:cNvPr>
          <p:cNvCxnSpPr>
            <a:cxnSpLocks/>
            <a:stCxn id="2" idx="3"/>
            <a:endCxn id="13" idx="1"/>
          </p:cNvCxnSpPr>
          <p:nvPr/>
        </p:nvCxnSpPr>
        <p:spPr>
          <a:xfrm>
            <a:off x="8684190" y="3800400"/>
            <a:ext cx="873327" cy="610137"/>
          </a:xfrm>
          <a:prstGeom prst="straightConnector1">
            <a:avLst/>
          </a:prstGeom>
          <a:ln w="28575">
            <a:headEnd type="triangle"/>
            <a:tailEnd type="triangle"/>
          </a:ln>
        </p:spPr>
        <p:style>
          <a:lnRef idx="2">
            <a:schemeClr val="dk1"/>
          </a:lnRef>
          <a:fillRef idx="0">
            <a:schemeClr val="dk1"/>
          </a:fillRef>
          <a:effectRef idx="1">
            <a:schemeClr val="dk1"/>
          </a:effectRef>
          <a:fontRef idx="minor">
            <a:schemeClr val="tx1"/>
          </a:fontRef>
        </p:style>
      </p:cxnSp>
      <p:cxnSp>
        <p:nvCxnSpPr>
          <p:cNvPr id="30" name="Straight Arrow Connector 29">
            <a:extLst>
              <a:ext uri="{FF2B5EF4-FFF2-40B4-BE49-F238E27FC236}">
                <a16:creationId xmlns:a16="http://schemas.microsoft.com/office/drawing/2014/main" id="{7F5B22A6-A2CF-6EA1-68FC-60BCEA453042}"/>
              </a:ext>
            </a:extLst>
          </p:cNvPr>
          <p:cNvCxnSpPr>
            <a:cxnSpLocks/>
            <a:stCxn id="15" idx="3"/>
            <a:endCxn id="3" idx="1"/>
          </p:cNvCxnSpPr>
          <p:nvPr/>
        </p:nvCxnSpPr>
        <p:spPr>
          <a:xfrm>
            <a:off x="3791467" y="2241402"/>
            <a:ext cx="991733" cy="384612"/>
          </a:xfrm>
          <a:prstGeom prst="straightConnector1">
            <a:avLst/>
          </a:prstGeom>
          <a:ln w="28575">
            <a:headEnd type="triangle"/>
            <a:tailEnd type="triangle"/>
          </a:ln>
        </p:spPr>
        <p:style>
          <a:lnRef idx="2">
            <a:schemeClr val="dk1"/>
          </a:lnRef>
          <a:fillRef idx="0">
            <a:schemeClr val="dk1"/>
          </a:fillRef>
          <a:effectRef idx="1">
            <a:schemeClr val="dk1"/>
          </a:effectRef>
          <a:fontRef idx="minor">
            <a:schemeClr val="tx1"/>
          </a:fontRef>
        </p:style>
      </p:cxnSp>
      <p:cxnSp>
        <p:nvCxnSpPr>
          <p:cNvPr id="33" name="Straight Arrow Connector 32">
            <a:extLst>
              <a:ext uri="{FF2B5EF4-FFF2-40B4-BE49-F238E27FC236}">
                <a16:creationId xmlns:a16="http://schemas.microsoft.com/office/drawing/2014/main" id="{37F32478-B3B9-FF10-CB1C-9DC4E79CD7DB}"/>
              </a:ext>
            </a:extLst>
          </p:cNvPr>
          <p:cNvCxnSpPr>
            <a:cxnSpLocks/>
            <a:stCxn id="16" idx="3"/>
            <a:endCxn id="5" idx="1"/>
          </p:cNvCxnSpPr>
          <p:nvPr/>
        </p:nvCxnSpPr>
        <p:spPr>
          <a:xfrm flipV="1">
            <a:off x="3656422" y="3774299"/>
            <a:ext cx="1126778" cy="95060"/>
          </a:xfrm>
          <a:prstGeom prst="straightConnector1">
            <a:avLst/>
          </a:prstGeom>
          <a:ln w="28575">
            <a:headEnd type="triangle"/>
            <a:tailEnd type="triangle"/>
          </a:ln>
        </p:spPr>
        <p:style>
          <a:lnRef idx="2">
            <a:schemeClr val="dk1"/>
          </a:lnRef>
          <a:fillRef idx="0">
            <a:schemeClr val="dk1"/>
          </a:fillRef>
          <a:effectRef idx="1">
            <a:schemeClr val="dk1"/>
          </a:effectRef>
          <a:fontRef idx="minor">
            <a:schemeClr val="tx1"/>
          </a:fontRef>
        </p:style>
      </p:cxnSp>
      <p:cxnSp>
        <p:nvCxnSpPr>
          <p:cNvPr id="36" name="Straight Arrow Connector 35">
            <a:extLst>
              <a:ext uri="{FF2B5EF4-FFF2-40B4-BE49-F238E27FC236}">
                <a16:creationId xmlns:a16="http://schemas.microsoft.com/office/drawing/2014/main" id="{9138586B-9547-DF94-2639-9F7A3F0820B1}"/>
              </a:ext>
            </a:extLst>
          </p:cNvPr>
          <p:cNvCxnSpPr>
            <a:cxnSpLocks/>
            <a:stCxn id="17" idx="3"/>
            <a:endCxn id="6" idx="1"/>
          </p:cNvCxnSpPr>
          <p:nvPr/>
        </p:nvCxnSpPr>
        <p:spPr>
          <a:xfrm flipV="1">
            <a:off x="3656422" y="4994396"/>
            <a:ext cx="1126778" cy="21139"/>
          </a:xfrm>
          <a:prstGeom prst="straightConnector1">
            <a:avLst/>
          </a:prstGeom>
          <a:ln w="28575">
            <a:headEnd type="triangle"/>
            <a:tailEnd type="triangle"/>
          </a:ln>
        </p:spPr>
        <p:style>
          <a:lnRef idx="2">
            <a:schemeClr val="dk1"/>
          </a:lnRef>
          <a:fillRef idx="0">
            <a:schemeClr val="dk1"/>
          </a:fillRef>
          <a:effectRef idx="1">
            <a:schemeClr val="dk1"/>
          </a:effectRef>
          <a:fontRef idx="minor">
            <a:schemeClr val="tx1"/>
          </a:fontRef>
        </p:style>
      </p:cxnSp>
      <p:cxnSp>
        <p:nvCxnSpPr>
          <p:cNvPr id="39" name="Straight Arrow Connector 38">
            <a:extLst>
              <a:ext uri="{FF2B5EF4-FFF2-40B4-BE49-F238E27FC236}">
                <a16:creationId xmlns:a16="http://schemas.microsoft.com/office/drawing/2014/main" id="{B9CC3DEC-82AE-EA4E-51A9-98085D41E0F8}"/>
              </a:ext>
            </a:extLst>
          </p:cNvPr>
          <p:cNvCxnSpPr>
            <a:cxnSpLocks/>
            <a:endCxn id="18" idx="0"/>
          </p:cNvCxnSpPr>
          <p:nvPr/>
        </p:nvCxnSpPr>
        <p:spPr>
          <a:xfrm>
            <a:off x="1467335" y="2712674"/>
            <a:ext cx="866437" cy="486830"/>
          </a:xfrm>
          <a:prstGeom prst="straightConnector1">
            <a:avLst/>
          </a:prstGeom>
          <a:ln w="28575">
            <a:headEnd type="triangle"/>
            <a:tailEnd type="triangle"/>
          </a:ln>
        </p:spPr>
        <p:style>
          <a:lnRef idx="2">
            <a:schemeClr val="dk1"/>
          </a:lnRef>
          <a:fillRef idx="0">
            <a:schemeClr val="dk1"/>
          </a:fillRef>
          <a:effectRef idx="1">
            <a:schemeClr val="dk1"/>
          </a:effectRef>
          <a:fontRef idx="minor">
            <a:schemeClr val="tx1"/>
          </a:fontRef>
        </p:style>
      </p:cxnSp>
      <p:sp>
        <p:nvSpPr>
          <p:cNvPr id="53" name="TextBox 52">
            <a:extLst>
              <a:ext uri="{FF2B5EF4-FFF2-40B4-BE49-F238E27FC236}">
                <a16:creationId xmlns:a16="http://schemas.microsoft.com/office/drawing/2014/main" id="{C8068B73-671F-2F15-8135-198220AC6D20}"/>
              </a:ext>
            </a:extLst>
          </p:cNvPr>
          <p:cNvSpPr txBox="1"/>
          <p:nvPr/>
        </p:nvSpPr>
        <p:spPr>
          <a:xfrm>
            <a:off x="7852022" y="1601822"/>
            <a:ext cx="4119583" cy="461665"/>
          </a:xfrm>
          <a:prstGeom prst="rect">
            <a:avLst/>
          </a:prstGeom>
          <a:noFill/>
        </p:spPr>
        <p:txBody>
          <a:bodyPr wrap="square" rtlCol="0">
            <a:spAutoFit/>
          </a:bodyPr>
          <a:lstStyle/>
          <a:p>
            <a:pPr algn="ctr"/>
            <a:r>
              <a:rPr lang="en-US" sz="2400" b="1" dirty="0"/>
              <a:t>EC2/FUTURAMA</a:t>
            </a:r>
          </a:p>
        </p:txBody>
      </p:sp>
    </p:spTree>
    <p:extLst>
      <p:ext uri="{BB962C8B-B14F-4D97-AF65-F5344CB8AC3E}">
        <p14:creationId xmlns:p14="http://schemas.microsoft.com/office/powerpoint/2010/main" val="123196933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275C5E-F094-F6EF-0BCB-518E3A9F9702}"/>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6EDF3042-90C9-8206-4164-A7AACF5195E5}"/>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55C478CC-0F06-FB29-E029-F5FE69C3C98B}"/>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40</a:t>
            </a:fld>
            <a:endParaRPr lang="en-US" sz="2400" b="1" dirty="0">
              <a:solidFill>
                <a:schemeClr val="bg1"/>
              </a:solidFill>
            </a:endParaRPr>
          </a:p>
        </p:txBody>
      </p:sp>
      <p:sp>
        <p:nvSpPr>
          <p:cNvPr id="8" name="Title 1">
            <a:extLst>
              <a:ext uri="{FF2B5EF4-FFF2-40B4-BE49-F238E27FC236}">
                <a16:creationId xmlns:a16="http://schemas.microsoft.com/office/drawing/2014/main" id="{6B329079-47C9-AEE0-3DDD-DA011EF7CAF8}"/>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Ideal Implementation</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028451F4-9C8A-0FA0-CF56-B3B9FCD1A05E}"/>
              </a:ext>
            </a:extLst>
          </p:cNvPr>
          <p:cNvCxnSpPr>
            <a:cxnSpLocks/>
          </p:cNvCxnSpPr>
          <p:nvPr/>
        </p:nvCxnSpPr>
        <p:spPr>
          <a:xfrm flipV="1">
            <a:off x="927305" y="1117349"/>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3DBF3473-5846-6E85-F57A-5E3602AE2CAF}"/>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1">
            <a:extLst>
              <a:ext uri="{FF2B5EF4-FFF2-40B4-BE49-F238E27FC236}">
                <a16:creationId xmlns:a16="http://schemas.microsoft.com/office/drawing/2014/main" id="{A2BC0810-F91A-09D7-29F3-137E58D8EB00}"/>
              </a:ext>
            </a:extLst>
          </p:cNvPr>
          <p:cNvSpPr/>
          <p:nvPr/>
        </p:nvSpPr>
        <p:spPr>
          <a:xfrm>
            <a:off x="4052686" y="2801366"/>
            <a:ext cx="1176809" cy="1359281"/>
          </a:xfrm>
          <a:prstGeom prst="rect">
            <a:avLst/>
          </a:prstGeom>
          <a:solidFill>
            <a:srgbClr val="003D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BL Plugin</a:t>
            </a:r>
          </a:p>
          <a:p>
            <a:pPr algn="ctr"/>
            <a:r>
              <a:rPr lang="en-US" dirty="0"/>
              <a:t>Of Platform</a:t>
            </a:r>
          </a:p>
        </p:txBody>
      </p:sp>
      <p:sp>
        <p:nvSpPr>
          <p:cNvPr id="19" name="Rectangle 18">
            <a:extLst>
              <a:ext uri="{FF2B5EF4-FFF2-40B4-BE49-F238E27FC236}">
                <a16:creationId xmlns:a16="http://schemas.microsoft.com/office/drawing/2014/main" id="{6694410F-4921-2C54-82F8-3889F3CAB04C}"/>
              </a:ext>
            </a:extLst>
          </p:cNvPr>
          <p:cNvSpPr/>
          <p:nvPr/>
        </p:nvSpPr>
        <p:spPr>
          <a:xfrm>
            <a:off x="1778769" y="2274525"/>
            <a:ext cx="1238931" cy="566771"/>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AI agent</a:t>
            </a:r>
          </a:p>
        </p:txBody>
      </p:sp>
      <p:sp>
        <p:nvSpPr>
          <p:cNvPr id="3" name="Rectangle 2">
            <a:extLst>
              <a:ext uri="{FF2B5EF4-FFF2-40B4-BE49-F238E27FC236}">
                <a16:creationId xmlns:a16="http://schemas.microsoft.com/office/drawing/2014/main" id="{FD44AE57-5691-4094-9478-3E74A664A539}"/>
              </a:ext>
            </a:extLst>
          </p:cNvPr>
          <p:cNvSpPr/>
          <p:nvPr/>
        </p:nvSpPr>
        <p:spPr>
          <a:xfrm>
            <a:off x="1618022" y="3017287"/>
            <a:ext cx="1560423" cy="863257"/>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Simulation in the Platform</a:t>
            </a:r>
          </a:p>
        </p:txBody>
      </p:sp>
      <p:sp>
        <p:nvSpPr>
          <p:cNvPr id="10" name="Rectangle 9">
            <a:extLst>
              <a:ext uri="{FF2B5EF4-FFF2-40B4-BE49-F238E27FC236}">
                <a16:creationId xmlns:a16="http://schemas.microsoft.com/office/drawing/2014/main" id="{2662C93C-CDCA-2FCF-21A4-6DEFD42A25C9}"/>
              </a:ext>
            </a:extLst>
          </p:cNvPr>
          <p:cNvSpPr/>
          <p:nvPr/>
        </p:nvSpPr>
        <p:spPr>
          <a:xfrm>
            <a:off x="6187440" y="2990835"/>
            <a:ext cx="1176810" cy="914400"/>
          </a:xfrm>
          <a:prstGeom prst="rect">
            <a:avLst/>
          </a:prstGeom>
          <a:solidFill>
            <a:srgbClr val="09896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HSML API</a:t>
            </a:r>
          </a:p>
        </p:txBody>
      </p:sp>
      <p:sp>
        <p:nvSpPr>
          <p:cNvPr id="13" name="Rectangle 12">
            <a:extLst>
              <a:ext uri="{FF2B5EF4-FFF2-40B4-BE49-F238E27FC236}">
                <a16:creationId xmlns:a16="http://schemas.microsoft.com/office/drawing/2014/main" id="{63519AE4-110A-A0E2-A246-F66481A042FC}"/>
              </a:ext>
            </a:extLst>
          </p:cNvPr>
          <p:cNvSpPr/>
          <p:nvPr/>
        </p:nvSpPr>
        <p:spPr>
          <a:xfrm>
            <a:off x="3626129" y="4736079"/>
            <a:ext cx="1446110" cy="724633"/>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MySQL DB</a:t>
            </a:r>
          </a:p>
        </p:txBody>
      </p:sp>
      <p:sp>
        <p:nvSpPr>
          <p:cNvPr id="20" name="Rectangle 19">
            <a:extLst>
              <a:ext uri="{FF2B5EF4-FFF2-40B4-BE49-F238E27FC236}">
                <a16:creationId xmlns:a16="http://schemas.microsoft.com/office/drawing/2014/main" id="{E52E57F6-25B7-3249-640E-5E8B9697C93F}"/>
              </a:ext>
            </a:extLst>
          </p:cNvPr>
          <p:cNvSpPr/>
          <p:nvPr/>
        </p:nvSpPr>
        <p:spPr>
          <a:xfrm>
            <a:off x="8461883" y="2971800"/>
            <a:ext cx="1458841" cy="914400"/>
          </a:xfrm>
          <a:prstGeom prst="rect">
            <a:avLst/>
          </a:prstGeom>
          <a:solidFill>
            <a:srgbClr val="D78D0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Kafka Sub/Pub Topic</a:t>
            </a:r>
          </a:p>
        </p:txBody>
      </p:sp>
      <p:sp>
        <p:nvSpPr>
          <p:cNvPr id="22" name="Rectangle 21">
            <a:extLst>
              <a:ext uri="{FF2B5EF4-FFF2-40B4-BE49-F238E27FC236}">
                <a16:creationId xmlns:a16="http://schemas.microsoft.com/office/drawing/2014/main" id="{2A2C1AE2-36F0-5504-DE85-5A51D1CFF851}"/>
              </a:ext>
            </a:extLst>
          </p:cNvPr>
          <p:cNvSpPr/>
          <p:nvPr/>
        </p:nvSpPr>
        <p:spPr>
          <a:xfrm>
            <a:off x="8334758" y="1727600"/>
            <a:ext cx="1713090" cy="659707"/>
          </a:xfrm>
          <a:prstGeom prst="rect">
            <a:avLst/>
          </a:prstGeom>
          <a:solidFill>
            <a:srgbClr val="B83E2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In-memory DB</a:t>
            </a:r>
          </a:p>
        </p:txBody>
      </p:sp>
      <p:sp>
        <p:nvSpPr>
          <p:cNvPr id="24" name="Rectangle 23">
            <a:extLst>
              <a:ext uri="{FF2B5EF4-FFF2-40B4-BE49-F238E27FC236}">
                <a16:creationId xmlns:a16="http://schemas.microsoft.com/office/drawing/2014/main" id="{DD3E52F1-D80E-E892-D127-A879D2D1387D}"/>
              </a:ext>
            </a:extLst>
          </p:cNvPr>
          <p:cNvSpPr/>
          <p:nvPr/>
        </p:nvSpPr>
        <p:spPr>
          <a:xfrm>
            <a:off x="931143" y="1377701"/>
            <a:ext cx="1233585" cy="659707"/>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LLM Path planning</a:t>
            </a:r>
          </a:p>
        </p:txBody>
      </p:sp>
      <p:sp>
        <p:nvSpPr>
          <p:cNvPr id="26" name="Rectangle 25">
            <a:extLst>
              <a:ext uri="{FF2B5EF4-FFF2-40B4-BE49-F238E27FC236}">
                <a16:creationId xmlns:a16="http://schemas.microsoft.com/office/drawing/2014/main" id="{CD4EF155-C56F-B8AC-DF12-90B772B741CD}"/>
              </a:ext>
            </a:extLst>
          </p:cNvPr>
          <p:cNvSpPr/>
          <p:nvPr/>
        </p:nvSpPr>
        <p:spPr>
          <a:xfrm>
            <a:off x="10263450" y="1534626"/>
            <a:ext cx="1340771" cy="1045656"/>
          </a:xfrm>
          <a:prstGeom prst="rect">
            <a:avLst/>
          </a:prstGeom>
          <a:solidFill>
            <a:srgbClr val="B83E2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Model Permanent Storage</a:t>
            </a:r>
          </a:p>
        </p:txBody>
      </p:sp>
      <p:sp>
        <p:nvSpPr>
          <p:cNvPr id="28" name="Rectangle 27">
            <a:extLst>
              <a:ext uri="{FF2B5EF4-FFF2-40B4-BE49-F238E27FC236}">
                <a16:creationId xmlns:a16="http://schemas.microsoft.com/office/drawing/2014/main" id="{D3CACEF1-C507-88EA-6754-9DB6F99D99F6}"/>
              </a:ext>
            </a:extLst>
          </p:cNvPr>
          <p:cNvSpPr/>
          <p:nvPr/>
        </p:nvSpPr>
        <p:spPr>
          <a:xfrm>
            <a:off x="2482691" y="1443615"/>
            <a:ext cx="1032028" cy="566771"/>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PINN </a:t>
            </a:r>
          </a:p>
        </p:txBody>
      </p:sp>
      <p:cxnSp>
        <p:nvCxnSpPr>
          <p:cNvPr id="30" name="Straight Connector 29">
            <a:extLst>
              <a:ext uri="{FF2B5EF4-FFF2-40B4-BE49-F238E27FC236}">
                <a16:creationId xmlns:a16="http://schemas.microsoft.com/office/drawing/2014/main" id="{BB62FF0D-5554-9CE1-9CBE-5B149BADF311}"/>
              </a:ext>
            </a:extLst>
          </p:cNvPr>
          <p:cNvCxnSpPr>
            <a:stCxn id="19" idx="2"/>
            <a:endCxn id="3" idx="0"/>
          </p:cNvCxnSpPr>
          <p:nvPr/>
        </p:nvCxnSpPr>
        <p:spPr>
          <a:xfrm flipH="1">
            <a:off x="2398234" y="2841296"/>
            <a:ext cx="1" cy="175991"/>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cxnSp>
        <p:nvCxnSpPr>
          <p:cNvPr id="32" name="Straight Connector 31">
            <a:extLst>
              <a:ext uri="{FF2B5EF4-FFF2-40B4-BE49-F238E27FC236}">
                <a16:creationId xmlns:a16="http://schemas.microsoft.com/office/drawing/2014/main" id="{00517E30-1613-F557-8458-4FC006BC2A6C}"/>
              </a:ext>
            </a:extLst>
          </p:cNvPr>
          <p:cNvCxnSpPr>
            <a:cxnSpLocks/>
            <a:stCxn id="19" idx="0"/>
            <a:endCxn id="24" idx="2"/>
          </p:cNvCxnSpPr>
          <p:nvPr/>
        </p:nvCxnSpPr>
        <p:spPr>
          <a:xfrm flipH="1" flipV="1">
            <a:off x="1547936" y="2037408"/>
            <a:ext cx="850299" cy="237117"/>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ADB77BA7-F9C4-437E-C90D-2B8AF53E3423}"/>
              </a:ext>
            </a:extLst>
          </p:cNvPr>
          <p:cNvCxnSpPr>
            <a:cxnSpLocks/>
            <a:stCxn id="28" idx="2"/>
            <a:endCxn id="19" idx="0"/>
          </p:cNvCxnSpPr>
          <p:nvPr/>
        </p:nvCxnSpPr>
        <p:spPr>
          <a:xfrm flipH="1">
            <a:off x="2398235" y="2010386"/>
            <a:ext cx="600470" cy="264139"/>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38" name="Rectangle 37">
            <a:extLst>
              <a:ext uri="{FF2B5EF4-FFF2-40B4-BE49-F238E27FC236}">
                <a16:creationId xmlns:a16="http://schemas.microsoft.com/office/drawing/2014/main" id="{CFD59EDC-4258-B8FF-6F85-025582A30D5D}"/>
              </a:ext>
            </a:extLst>
          </p:cNvPr>
          <p:cNvSpPr/>
          <p:nvPr/>
        </p:nvSpPr>
        <p:spPr>
          <a:xfrm>
            <a:off x="1690562" y="4570643"/>
            <a:ext cx="1446110" cy="1045655"/>
          </a:xfrm>
          <a:prstGeom prst="rect">
            <a:avLst/>
          </a:prstGeom>
          <a:solidFill>
            <a:srgbClr val="2A7A4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Registration of Entities beforehand</a:t>
            </a:r>
          </a:p>
        </p:txBody>
      </p:sp>
      <p:cxnSp>
        <p:nvCxnSpPr>
          <p:cNvPr id="39" name="Straight Connector 38">
            <a:extLst>
              <a:ext uri="{FF2B5EF4-FFF2-40B4-BE49-F238E27FC236}">
                <a16:creationId xmlns:a16="http://schemas.microsoft.com/office/drawing/2014/main" id="{E524D736-E34F-63A2-C204-8AF08F91B516}"/>
              </a:ext>
            </a:extLst>
          </p:cNvPr>
          <p:cNvCxnSpPr>
            <a:cxnSpLocks/>
            <a:stCxn id="13" idx="1"/>
            <a:endCxn id="38" idx="3"/>
          </p:cNvCxnSpPr>
          <p:nvPr/>
        </p:nvCxnSpPr>
        <p:spPr>
          <a:xfrm flipH="1" flipV="1">
            <a:off x="3136672" y="5093471"/>
            <a:ext cx="489457" cy="4925"/>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44" name="Arrow: Left-Right 43">
            <a:extLst>
              <a:ext uri="{FF2B5EF4-FFF2-40B4-BE49-F238E27FC236}">
                <a16:creationId xmlns:a16="http://schemas.microsoft.com/office/drawing/2014/main" id="{59924645-4765-D0F0-CCE0-D19557F5FF0B}"/>
              </a:ext>
            </a:extLst>
          </p:cNvPr>
          <p:cNvSpPr/>
          <p:nvPr/>
        </p:nvSpPr>
        <p:spPr>
          <a:xfrm>
            <a:off x="5277500" y="3302539"/>
            <a:ext cx="807224" cy="361582"/>
          </a:xfrm>
          <a:prstGeom prst="lef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F36249EB-563A-CC9D-AE71-63BE1A26CD1C}"/>
              </a:ext>
            </a:extLst>
          </p:cNvPr>
          <p:cNvSpPr/>
          <p:nvPr/>
        </p:nvSpPr>
        <p:spPr>
          <a:xfrm>
            <a:off x="5905713" y="4440646"/>
            <a:ext cx="1740264" cy="1304601"/>
          </a:xfrm>
          <a:prstGeom prst="rect">
            <a:avLst/>
          </a:prstGeom>
          <a:solidFill>
            <a:srgbClr val="2A7A4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Authentication of Producer &amp;</a:t>
            </a:r>
          </a:p>
          <a:p>
            <a:pPr algn="ctr"/>
            <a:r>
              <a:rPr lang="en-US" dirty="0">
                <a:solidFill>
                  <a:schemeClr val="bg1"/>
                </a:solidFill>
              </a:rPr>
              <a:t>Authorization of Consumer</a:t>
            </a:r>
          </a:p>
        </p:txBody>
      </p:sp>
      <p:cxnSp>
        <p:nvCxnSpPr>
          <p:cNvPr id="46" name="Straight Connector 45">
            <a:extLst>
              <a:ext uri="{FF2B5EF4-FFF2-40B4-BE49-F238E27FC236}">
                <a16:creationId xmlns:a16="http://schemas.microsoft.com/office/drawing/2014/main" id="{E20E8D98-327E-A0AE-483E-10C297FEB6A4}"/>
              </a:ext>
            </a:extLst>
          </p:cNvPr>
          <p:cNvCxnSpPr>
            <a:cxnSpLocks/>
            <a:stCxn id="45" idx="0"/>
            <a:endCxn id="10" idx="2"/>
          </p:cNvCxnSpPr>
          <p:nvPr/>
        </p:nvCxnSpPr>
        <p:spPr>
          <a:xfrm flipV="1">
            <a:off x="6775845" y="3905235"/>
            <a:ext cx="0" cy="535411"/>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cxnSp>
        <p:nvCxnSpPr>
          <p:cNvPr id="50" name="Straight Connector 49">
            <a:extLst>
              <a:ext uri="{FF2B5EF4-FFF2-40B4-BE49-F238E27FC236}">
                <a16:creationId xmlns:a16="http://schemas.microsoft.com/office/drawing/2014/main" id="{E8DE93C7-817D-083E-5376-7C2C001C5248}"/>
              </a:ext>
            </a:extLst>
          </p:cNvPr>
          <p:cNvCxnSpPr>
            <a:cxnSpLocks/>
            <a:stCxn id="45" idx="1"/>
            <a:endCxn id="13" idx="3"/>
          </p:cNvCxnSpPr>
          <p:nvPr/>
        </p:nvCxnSpPr>
        <p:spPr>
          <a:xfrm flipH="1">
            <a:off x="5072239" y="5092947"/>
            <a:ext cx="833474" cy="5449"/>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62" name="Arrow: Left-Right 61">
            <a:extLst>
              <a:ext uri="{FF2B5EF4-FFF2-40B4-BE49-F238E27FC236}">
                <a16:creationId xmlns:a16="http://schemas.microsoft.com/office/drawing/2014/main" id="{486599ED-A4D9-CA79-75B2-18E661ABEBE3}"/>
              </a:ext>
            </a:extLst>
          </p:cNvPr>
          <p:cNvSpPr/>
          <p:nvPr/>
        </p:nvSpPr>
        <p:spPr>
          <a:xfrm>
            <a:off x="3211953" y="3300216"/>
            <a:ext cx="807224" cy="361582"/>
          </a:xfrm>
          <a:prstGeom prst="lef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Arrow: Left-Right 62">
            <a:extLst>
              <a:ext uri="{FF2B5EF4-FFF2-40B4-BE49-F238E27FC236}">
                <a16:creationId xmlns:a16="http://schemas.microsoft.com/office/drawing/2014/main" id="{888E6D48-4D9B-B056-90CC-327831737D9C}"/>
              </a:ext>
            </a:extLst>
          </p:cNvPr>
          <p:cNvSpPr/>
          <p:nvPr/>
        </p:nvSpPr>
        <p:spPr>
          <a:xfrm>
            <a:off x="7564655" y="3261794"/>
            <a:ext cx="807224" cy="361582"/>
          </a:xfrm>
          <a:prstGeom prst="lef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Straight Connector 63">
            <a:extLst>
              <a:ext uri="{FF2B5EF4-FFF2-40B4-BE49-F238E27FC236}">
                <a16:creationId xmlns:a16="http://schemas.microsoft.com/office/drawing/2014/main" id="{EB741951-62BC-A940-F69E-469707D49B2A}"/>
              </a:ext>
            </a:extLst>
          </p:cNvPr>
          <p:cNvCxnSpPr>
            <a:cxnSpLocks/>
            <a:stCxn id="26" idx="1"/>
            <a:endCxn id="22" idx="3"/>
          </p:cNvCxnSpPr>
          <p:nvPr/>
        </p:nvCxnSpPr>
        <p:spPr>
          <a:xfrm flipH="1">
            <a:off x="10047848" y="2057454"/>
            <a:ext cx="215602" cy="0"/>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cxnSp>
        <p:nvCxnSpPr>
          <p:cNvPr id="69" name="Straight Connector 68">
            <a:extLst>
              <a:ext uri="{FF2B5EF4-FFF2-40B4-BE49-F238E27FC236}">
                <a16:creationId xmlns:a16="http://schemas.microsoft.com/office/drawing/2014/main" id="{15CF7C68-FD22-6B44-14EA-758344E19971}"/>
              </a:ext>
            </a:extLst>
          </p:cNvPr>
          <p:cNvCxnSpPr>
            <a:cxnSpLocks/>
            <a:stCxn id="20" idx="0"/>
            <a:endCxn id="22" idx="2"/>
          </p:cNvCxnSpPr>
          <p:nvPr/>
        </p:nvCxnSpPr>
        <p:spPr>
          <a:xfrm flipH="1" flipV="1">
            <a:off x="9191303" y="2387307"/>
            <a:ext cx="1" cy="584493"/>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75" name="Rectangle 74">
            <a:extLst>
              <a:ext uri="{FF2B5EF4-FFF2-40B4-BE49-F238E27FC236}">
                <a16:creationId xmlns:a16="http://schemas.microsoft.com/office/drawing/2014/main" id="{B9C4CD3D-B1A2-6100-6BC7-2A463435D419}"/>
              </a:ext>
            </a:extLst>
          </p:cNvPr>
          <p:cNvSpPr/>
          <p:nvPr/>
        </p:nvSpPr>
        <p:spPr>
          <a:xfrm>
            <a:off x="8334759" y="4273727"/>
            <a:ext cx="1713090" cy="659707"/>
          </a:xfrm>
          <a:prstGeom prst="rect">
            <a:avLst/>
          </a:prstGeom>
          <a:solidFill>
            <a:srgbClr val="B83E2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Latency tracker</a:t>
            </a:r>
          </a:p>
        </p:txBody>
      </p:sp>
      <p:cxnSp>
        <p:nvCxnSpPr>
          <p:cNvPr id="76" name="Straight Connector 75">
            <a:extLst>
              <a:ext uri="{FF2B5EF4-FFF2-40B4-BE49-F238E27FC236}">
                <a16:creationId xmlns:a16="http://schemas.microsoft.com/office/drawing/2014/main" id="{1239E5AC-7040-ECF7-5E0C-266F435674E2}"/>
              </a:ext>
            </a:extLst>
          </p:cNvPr>
          <p:cNvCxnSpPr>
            <a:cxnSpLocks/>
            <a:stCxn id="75" idx="0"/>
            <a:endCxn id="20" idx="2"/>
          </p:cNvCxnSpPr>
          <p:nvPr/>
        </p:nvCxnSpPr>
        <p:spPr>
          <a:xfrm flipV="1">
            <a:off x="9191304" y="3886200"/>
            <a:ext cx="0" cy="387527"/>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642574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E362C5-2B21-762F-586C-57642A5CFD6E}"/>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9D05A2C4-8C72-072D-C2F1-E0693891CD5E}"/>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A622DAE0-E895-EECD-E050-3F80C03147B5}"/>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41</a:t>
            </a:fld>
            <a:endParaRPr lang="en-US" sz="2400" b="1" dirty="0">
              <a:solidFill>
                <a:schemeClr val="bg1"/>
              </a:solidFill>
            </a:endParaRPr>
          </a:p>
        </p:txBody>
      </p:sp>
      <p:sp>
        <p:nvSpPr>
          <p:cNvPr id="8" name="Title 1">
            <a:extLst>
              <a:ext uri="{FF2B5EF4-FFF2-40B4-BE49-F238E27FC236}">
                <a16:creationId xmlns:a16="http://schemas.microsoft.com/office/drawing/2014/main" id="{BA83D529-A90C-B25E-DEEC-5240C1A5896C}"/>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Expected Implementation</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055C1BF7-066F-BF0A-CEC8-3C0BC4FB82C0}"/>
              </a:ext>
            </a:extLst>
          </p:cNvPr>
          <p:cNvCxnSpPr>
            <a:cxnSpLocks/>
          </p:cNvCxnSpPr>
          <p:nvPr/>
        </p:nvCxnSpPr>
        <p:spPr>
          <a:xfrm flipV="1">
            <a:off x="927305" y="1117349"/>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E065E060-2D40-D5DD-5780-F2917E5DC704}"/>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1">
            <a:extLst>
              <a:ext uri="{FF2B5EF4-FFF2-40B4-BE49-F238E27FC236}">
                <a16:creationId xmlns:a16="http://schemas.microsoft.com/office/drawing/2014/main" id="{A5C38BF6-7479-08FA-E42D-361CBA304363}"/>
              </a:ext>
            </a:extLst>
          </p:cNvPr>
          <p:cNvSpPr/>
          <p:nvPr/>
        </p:nvSpPr>
        <p:spPr>
          <a:xfrm>
            <a:off x="4178801" y="2825174"/>
            <a:ext cx="1176809" cy="1359281"/>
          </a:xfrm>
          <a:prstGeom prst="rect">
            <a:avLst/>
          </a:prstGeom>
          <a:solidFill>
            <a:srgbClr val="003D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BL Plugin</a:t>
            </a:r>
          </a:p>
          <a:p>
            <a:pPr algn="ctr"/>
            <a:r>
              <a:rPr lang="en-US" dirty="0"/>
              <a:t>Of Platform</a:t>
            </a:r>
          </a:p>
        </p:txBody>
      </p:sp>
      <p:sp>
        <p:nvSpPr>
          <p:cNvPr id="19" name="Rectangle 18">
            <a:extLst>
              <a:ext uri="{FF2B5EF4-FFF2-40B4-BE49-F238E27FC236}">
                <a16:creationId xmlns:a16="http://schemas.microsoft.com/office/drawing/2014/main" id="{62DB8D64-FE58-B01D-A24F-C932071533D3}"/>
              </a:ext>
            </a:extLst>
          </p:cNvPr>
          <p:cNvSpPr/>
          <p:nvPr/>
        </p:nvSpPr>
        <p:spPr>
          <a:xfrm>
            <a:off x="304801" y="3189338"/>
            <a:ext cx="1238931" cy="566771"/>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AI agent</a:t>
            </a:r>
          </a:p>
        </p:txBody>
      </p:sp>
      <p:sp>
        <p:nvSpPr>
          <p:cNvPr id="3" name="Rectangle 2">
            <a:extLst>
              <a:ext uri="{FF2B5EF4-FFF2-40B4-BE49-F238E27FC236}">
                <a16:creationId xmlns:a16="http://schemas.microsoft.com/office/drawing/2014/main" id="{2CBF0E3D-A238-F6BC-0CD9-56969B1F3829}"/>
              </a:ext>
            </a:extLst>
          </p:cNvPr>
          <p:cNvSpPr/>
          <p:nvPr/>
        </p:nvSpPr>
        <p:spPr>
          <a:xfrm>
            <a:off x="1744137" y="3041095"/>
            <a:ext cx="1560423" cy="863257"/>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Simulation in the Platform</a:t>
            </a:r>
          </a:p>
        </p:txBody>
      </p:sp>
      <p:sp>
        <p:nvSpPr>
          <p:cNvPr id="10" name="Rectangle 9">
            <a:extLst>
              <a:ext uri="{FF2B5EF4-FFF2-40B4-BE49-F238E27FC236}">
                <a16:creationId xmlns:a16="http://schemas.microsoft.com/office/drawing/2014/main" id="{CA84A9A6-60DF-82BD-8406-B7CCC1A5A1E1}"/>
              </a:ext>
            </a:extLst>
          </p:cNvPr>
          <p:cNvSpPr/>
          <p:nvPr/>
        </p:nvSpPr>
        <p:spPr>
          <a:xfrm>
            <a:off x="6313555" y="3014643"/>
            <a:ext cx="1176810" cy="914400"/>
          </a:xfrm>
          <a:prstGeom prst="rect">
            <a:avLst/>
          </a:prstGeom>
          <a:solidFill>
            <a:srgbClr val="09896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HSML API</a:t>
            </a:r>
          </a:p>
        </p:txBody>
      </p:sp>
      <p:sp>
        <p:nvSpPr>
          <p:cNvPr id="13" name="Rectangle 12">
            <a:extLst>
              <a:ext uri="{FF2B5EF4-FFF2-40B4-BE49-F238E27FC236}">
                <a16:creationId xmlns:a16="http://schemas.microsoft.com/office/drawing/2014/main" id="{AEACDA50-D930-BC05-17A9-C99C5BAA2AD9}"/>
              </a:ext>
            </a:extLst>
          </p:cNvPr>
          <p:cNvSpPr/>
          <p:nvPr/>
        </p:nvSpPr>
        <p:spPr>
          <a:xfrm>
            <a:off x="3752244" y="4759887"/>
            <a:ext cx="1446110" cy="724633"/>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MySQL DB</a:t>
            </a:r>
          </a:p>
        </p:txBody>
      </p:sp>
      <p:sp>
        <p:nvSpPr>
          <p:cNvPr id="20" name="Rectangle 19">
            <a:extLst>
              <a:ext uri="{FF2B5EF4-FFF2-40B4-BE49-F238E27FC236}">
                <a16:creationId xmlns:a16="http://schemas.microsoft.com/office/drawing/2014/main" id="{7D44D052-C04D-2101-FE68-486B880A57D7}"/>
              </a:ext>
            </a:extLst>
          </p:cNvPr>
          <p:cNvSpPr/>
          <p:nvPr/>
        </p:nvSpPr>
        <p:spPr>
          <a:xfrm>
            <a:off x="8587998" y="2995608"/>
            <a:ext cx="1458841" cy="914400"/>
          </a:xfrm>
          <a:prstGeom prst="rect">
            <a:avLst/>
          </a:prstGeom>
          <a:solidFill>
            <a:srgbClr val="D78D0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Kafka Sub/Pub Topic</a:t>
            </a:r>
          </a:p>
        </p:txBody>
      </p:sp>
      <p:sp>
        <p:nvSpPr>
          <p:cNvPr id="22" name="Rectangle 21">
            <a:extLst>
              <a:ext uri="{FF2B5EF4-FFF2-40B4-BE49-F238E27FC236}">
                <a16:creationId xmlns:a16="http://schemas.microsoft.com/office/drawing/2014/main" id="{8D2C8C15-1EFC-3C83-845E-C84A22164091}"/>
              </a:ext>
            </a:extLst>
          </p:cNvPr>
          <p:cNvSpPr/>
          <p:nvPr/>
        </p:nvSpPr>
        <p:spPr>
          <a:xfrm>
            <a:off x="8460874" y="1957248"/>
            <a:ext cx="1713090" cy="659707"/>
          </a:xfrm>
          <a:prstGeom prst="rect">
            <a:avLst/>
          </a:prstGeom>
          <a:solidFill>
            <a:srgbClr val="B83E2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In-memory DB</a:t>
            </a:r>
          </a:p>
        </p:txBody>
      </p:sp>
      <p:sp>
        <p:nvSpPr>
          <p:cNvPr id="26" name="Rectangle 25">
            <a:extLst>
              <a:ext uri="{FF2B5EF4-FFF2-40B4-BE49-F238E27FC236}">
                <a16:creationId xmlns:a16="http://schemas.microsoft.com/office/drawing/2014/main" id="{846AF5DC-3567-222B-3E91-2FDF2701B049}"/>
              </a:ext>
            </a:extLst>
          </p:cNvPr>
          <p:cNvSpPr/>
          <p:nvPr/>
        </p:nvSpPr>
        <p:spPr>
          <a:xfrm>
            <a:off x="10389566" y="1764274"/>
            <a:ext cx="1340771" cy="1045656"/>
          </a:xfrm>
          <a:prstGeom prst="rect">
            <a:avLst/>
          </a:prstGeom>
          <a:solidFill>
            <a:srgbClr val="B83E2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Model Permanent Storage</a:t>
            </a:r>
          </a:p>
        </p:txBody>
      </p:sp>
      <p:cxnSp>
        <p:nvCxnSpPr>
          <p:cNvPr id="30" name="Straight Connector 29">
            <a:extLst>
              <a:ext uri="{FF2B5EF4-FFF2-40B4-BE49-F238E27FC236}">
                <a16:creationId xmlns:a16="http://schemas.microsoft.com/office/drawing/2014/main" id="{5AED40E1-1D3D-86E9-8E69-8CDB80BFEA41}"/>
              </a:ext>
            </a:extLst>
          </p:cNvPr>
          <p:cNvCxnSpPr>
            <a:cxnSpLocks/>
            <a:stCxn id="19" idx="3"/>
            <a:endCxn id="3" idx="1"/>
          </p:cNvCxnSpPr>
          <p:nvPr/>
        </p:nvCxnSpPr>
        <p:spPr>
          <a:xfrm>
            <a:off x="1543732" y="3472724"/>
            <a:ext cx="200405" cy="0"/>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38" name="Rectangle 37">
            <a:extLst>
              <a:ext uri="{FF2B5EF4-FFF2-40B4-BE49-F238E27FC236}">
                <a16:creationId xmlns:a16="http://schemas.microsoft.com/office/drawing/2014/main" id="{01C55D13-07A0-06B0-A823-2F9B99AB9F59}"/>
              </a:ext>
            </a:extLst>
          </p:cNvPr>
          <p:cNvSpPr/>
          <p:nvPr/>
        </p:nvSpPr>
        <p:spPr>
          <a:xfrm>
            <a:off x="1816677" y="4594451"/>
            <a:ext cx="1446110" cy="1045655"/>
          </a:xfrm>
          <a:prstGeom prst="rect">
            <a:avLst/>
          </a:prstGeom>
          <a:solidFill>
            <a:srgbClr val="2A7A4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Registration of Entities beforehand</a:t>
            </a:r>
          </a:p>
        </p:txBody>
      </p:sp>
      <p:cxnSp>
        <p:nvCxnSpPr>
          <p:cNvPr id="39" name="Straight Connector 38">
            <a:extLst>
              <a:ext uri="{FF2B5EF4-FFF2-40B4-BE49-F238E27FC236}">
                <a16:creationId xmlns:a16="http://schemas.microsoft.com/office/drawing/2014/main" id="{6D8A6FAD-4FA5-6817-C9DC-8BA6FB4F4BE0}"/>
              </a:ext>
            </a:extLst>
          </p:cNvPr>
          <p:cNvCxnSpPr>
            <a:cxnSpLocks/>
            <a:stCxn id="13" idx="1"/>
            <a:endCxn id="38" idx="3"/>
          </p:cNvCxnSpPr>
          <p:nvPr/>
        </p:nvCxnSpPr>
        <p:spPr>
          <a:xfrm flipH="1" flipV="1">
            <a:off x="3262787" y="5117279"/>
            <a:ext cx="489457" cy="4925"/>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44" name="Arrow: Left-Right 43">
            <a:extLst>
              <a:ext uri="{FF2B5EF4-FFF2-40B4-BE49-F238E27FC236}">
                <a16:creationId xmlns:a16="http://schemas.microsoft.com/office/drawing/2014/main" id="{BD7C78CA-0B8F-7AB2-3D14-EFF56BF50F2D}"/>
              </a:ext>
            </a:extLst>
          </p:cNvPr>
          <p:cNvSpPr/>
          <p:nvPr/>
        </p:nvSpPr>
        <p:spPr>
          <a:xfrm>
            <a:off x="5403615" y="3326347"/>
            <a:ext cx="807224" cy="361582"/>
          </a:xfrm>
          <a:prstGeom prst="lef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A6B0755F-A43B-8852-AD84-5838A3CE1F03}"/>
              </a:ext>
            </a:extLst>
          </p:cNvPr>
          <p:cNvSpPr/>
          <p:nvPr/>
        </p:nvSpPr>
        <p:spPr>
          <a:xfrm>
            <a:off x="6031828" y="4464454"/>
            <a:ext cx="1740264" cy="1304601"/>
          </a:xfrm>
          <a:prstGeom prst="rect">
            <a:avLst/>
          </a:prstGeom>
          <a:solidFill>
            <a:srgbClr val="2A7A4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Authentication of Producer &amp;</a:t>
            </a:r>
          </a:p>
          <a:p>
            <a:pPr algn="ctr"/>
            <a:r>
              <a:rPr lang="en-US" dirty="0">
                <a:solidFill>
                  <a:schemeClr val="bg1"/>
                </a:solidFill>
              </a:rPr>
              <a:t>Authorization of Consumer</a:t>
            </a:r>
          </a:p>
        </p:txBody>
      </p:sp>
      <p:cxnSp>
        <p:nvCxnSpPr>
          <p:cNvPr id="46" name="Straight Connector 45">
            <a:extLst>
              <a:ext uri="{FF2B5EF4-FFF2-40B4-BE49-F238E27FC236}">
                <a16:creationId xmlns:a16="http://schemas.microsoft.com/office/drawing/2014/main" id="{F2A9E72A-01AA-1B30-EE53-D3F94CEDC376}"/>
              </a:ext>
            </a:extLst>
          </p:cNvPr>
          <p:cNvCxnSpPr>
            <a:cxnSpLocks/>
            <a:stCxn id="45" idx="0"/>
            <a:endCxn id="10" idx="2"/>
          </p:cNvCxnSpPr>
          <p:nvPr/>
        </p:nvCxnSpPr>
        <p:spPr>
          <a:xfrm flipV="1">
            <a:off x="6901960" y="3929043"/>
            <a:ext cx="0" cy="535411"/>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cxnSp>
        <p:nvCxnSpPr>
          <p:cNvPr id="50" name="Straight Connector 49">
            <a:extLst>
              <a:ext uri="{FF2B5EF4-FFF2-40B4-BE49-F238E27FC236}">
                <a16:creationId xmlns:a16="http://schemas.microsoft.com/office/drawing/2014/main" id="{E71AB8AE-EEA0-E5B9-63DC-F61A331B0692}"/>
              </a:ext>
            </a:extLst>
          </p:cNvPr>
          <p:cNvCxnSpPr>
            <a:cxnSpLocks/>
            <a:stCxn id="45" idx="1"/>
            <a:endCxn id="13" idx="3"/>
          </p:cNvCxnSpPr>
          <p:nvPr/>
        </p:nvCxnSpPr>
        <p:spPr>
          <a:xfrm flipH="1">
            <a:off x="5198354" y="5116755"/>
            <a:ext cx="833474" cy="5449"/>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62" name="Arrow: Left-Right 61">
            <a:extLst>
              <a:ext uri="{FF2B5EF4-FFF2-40B4-BE49-F238E27FC236}">
                <a16:creationId xmlns:a16="http://schemas.microsoft.com/office/drawing/2014/main" id="{348A5258-5F72-EB3F-2F0F-4E3F569AD81B}"/>
              </a:ext>
            </a:extLst>
          </p:cNvPr>
          <p:cNvSpPr/>
          <p:nvPr/>
        </p:nvSpPr>
        <p:spPr>
          <a:xfrm>
            <a:off x="3338068" y="3324024"/>
            <a:ext cx="807224" cy="361582"/>
          </a:xfrm>
          <a:prstGeom prst="lef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Arrow: Left-Right 62">
            <a:extLst>
              <a:ext uri="{FF2B5EF4-FFF2-40B4-BE49-F238E27FC236}">
                <a16:creationId xmlns:a16="http://schemas.microsoft.com/office/drawing/2014/main" id="{E3CE909F-574C-D734-F5BB-D6AE9793D7E5}"/>
              </a:ext>
            </a:extLst>
          </p:cNvPr>
          <p:cNvSpPr/>
          <p:nvPr/>
        </p:nvSpPr>
        <p:spPr>
          <a:xfrm>
            <a:off x="7690770" y="3285602"/>
            <a:ext cx="807224" cy="361582"/>
          </a:xfrm>
          <a:prstGeom prst="lef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Straight Connector 63">
            <a:extLst>
              <a:ext uri="{FF2B5EF4-FFF2-40B4-BE49-F238E27FC236}">
                <a16:creationId xmlns:a16="http://schemas.microsoft.com/office/drawing/2014/main" id="{14192E3A-EB64-BC1F-3E55-27222489BD06}"/>
              </a:ext>
            </a:extLst>
          </p:cNvPr>
          <p:cNvCxnSpPr>
            <a:cxnSpLocks/>
            <a:stCxn id="26" idx="1"/>
            <a:endCxn id="22" idx="3"/>
          </p:cNvCxnSpPr>
          <p:nvPr/>
        </p:nvCxnSpPr>
        <p:spPr>
          <a:xfrm flipH="1">
            <a:off x="10173964" y="2287102"/>
            <a:ext cx="215602" cy="0"/>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cxnSp>
        <p:nvCxnSpPr>
          <p:cNvPr id="69" name="Straight Connector 68">
            <a:extLst>
              <a:ext uri="{FF2B5EF4-FFF2-40B4-BE49-F238E27FC236}">
                <a16:creationId xmlns:a16="http://schemas.microsoft.com/office/drawing/2014/main" id="{C53624DE-F2F4-811D-4BC4-8C8AA9A1B48C}"/>
              </a:ext>
            </a:extLst>
          </p:cNvPr>
          <p:cNvCxnSpPr>
            <a:cxnSpLocks/>
            <a:stCxn id="20" idx="0"/>
            <a:endCxn id="22" idx="2"/>
          </p:cNvCxnSpPr>
          <p:nvPr/>
        </p:nvCxnSpPr>
        <p:spPr>
          <a:xfrm flipV="1">
            <a:off x="9317419" y="2616955"/>
            <a:ext cx="0" cy="378653"/>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75" name="Rectangle 74">
            <a:extLst>
              <a:ext uri="{FF2B5EF4-FFF2-40B4-BE49-F238E27FC236}">
                <a16:creationId xmlns:a16="http://schemas.microsoft.com/office/drawing/2014/main" id="{91C31B03-E408-1D46-4D24-3FEEEE311436}"/>
              </a:ext>
            </a:extLst>
          </p:cNvPr>
          <p:cNvSpPr/>
          <p:nvPr/>
        </p:nvSpPr>
        <p:spPr>
          <a:xfrm>
            <a:off x="8460874" y="4297535"/>
            <a:ext cx="1713090" cy="659707"/>
          </a:xfrm>
          <a:prstGeom prst="rect">
            <a:avLst/>
          </a:prstGeom>
          <a:solidFill>
            <a:srgbClr val="B83E2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Latency tracker</a:t>
            </a:r>
          </a:p>
        </p:txBody>
      </p:sp>
      <p:cxnSp>
        <p:nvCxnSpPr>
          <p:cNvPr id="76" name="Straight Connector 75">
            <a:extLst>
              <a:ext uri="{FF2B5EF4-FFF2-40B4-BE49-F238E27FC236}">
                <a16:creationId xmlns:a16="http://schemas.microsoft.com/office/drawing/2014/main" id="{CA5AB24A-2826-D364-B2C2-836C4A475BC7}"/>
              </a:ext>
            </a:extLst>
          </p:cNvPr>
          <p:cNvCxnSpPr>
            <a:cxnSpLocks/>
            <a:stCxn id="75" idx="0"/>
            <a:endCxn id="20" idx="2"/>
          </p:cNvCxnSpPr>
          <p:nvPr/>
        </p:nvCxnSpPr>
        <p:spPr>
          <a:xfrm flipV="1">
            <a:off x="9317419" y="3910008"/>
            <a:ext cx="0" cy="387527"/>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9248AD74-EBA4-E72C-F2CB-55DAAB84D827}"/>
              </a:ext>
            </a:extLst>
          </p:cNvPr>
          <p:cNvCxnSpPr>
            <a:cxnSpLocks/>
            <a:stCxn id="3" idx="0"/>
            <a:endCxn id="31" idx="2"/>
          </p:cNvCxnSpPr>
          <p:nvPr/>
        </p:nvCxnSpPr>
        <p:spPr>
          <a:xfrm flipH="1" flipV="1">
            <a:off x="2524348" y="2806122"/>
            <a:ext cx="1" cy="234973"/>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31" name="Rectangle 30">
            <a:extLst>
              <a:ext uri="{FF2B5EF4-FFF2-40B4-BE49-F238E27FC236}">
                <a16:creationId xmlns:a16="http://schemas.microsoft.com/office/drawing/2014/main" id="{2AE0A207-4DAB-65D9-B91C-566336519F59}"/>
              </a:ext>
            </a:extLst>
          </p:cNvPr>
          <p:cNvSpPr/>
          <p:nvPr/>
        </p:nvSpPr>
        <p:spPr>
          <a:xfrm>
            <a:off x="1418736" y="1891162"/>
            <a:ext cx="2211224" cy="91496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Control</a:t>
            </a:r>
          </a:p>
          <a:p>
            <a:pPr algn="ctr"/>
            <a:r>
              <a:rPr lang="en-US" dirty="0">
                <a:solidFill>
                  <a:schemeClr val="bg1"/>
                </a:solidFill>
              </a:rPr>
              <a:t>Through Scripts </a:t>
            </a:r>
          </a:p>
          <a:p>
            <a:pPr algn="ctr"/>
            <a:r>
              <a:rPr lang="en-US" dirty="0">
                <a:solidFill>
                  <a:schemeClr val="bg1"/>
                </a:solidFill>
              </a:rPr>
              <a:t>(pre-planned path)</a:t>
            </a:r>
          </a:p>
        </p:txBody>
      </p:sp>
      <p:sp>
        <p:nvSpPr>
          <p:cNvPr id="49" name="TextBox 48">
            <a:extLst>
              <a:ext uri="{FF2B5EF4-FFF2-40B4-BE49-F238E27FC236}">
                <a16:creationId xmlns:a16="http://schemas.microsoft.com/office/drawing/2014/main" id="{05FA6E3B-09F5-12E3-88EA-ED77189049FE}"/>
              </a:ext>
            </a:extLst>
          </p:cNvPr>
          <p:cNvSpPr txBox="1"/>
          <p:nvPr/>
        </p:nvSpPr>
        <p:spPr>
          <a:xfrm>
            <a:off x="838199" y="1264186"/>
            <a:ext cx="8900159" cy="369332"/>
          </a:xfrm>
          <a:prstGeom prst="rect">
            <a:avLst/>
          </a:prstGeom>
          <a:noFill/>
        </p:spPr>
        <p:txBody>
          <a:bodyPr wrap="square">
            <a:spAutoFit/>
          </a:bodyPr>
          <a:lstStyle/>
          <a:p>
            <a:r>
              <a:rPr lang="en-US" dirty="0"/>
              <a:t>Script-controlled rovers following a pre-planned path, with some kind of automation.</a:t>
            </a:r>
          </a:p>
        </p:txBody>
      </p:sp>
    </p:spTree>
    <p:extLst>
      <p:ext uri="{BB962C8B-B14F-4D97-AF65-F5344CB8AC3E}">
        <p14:creationId xmlns:p14="http://schemas.microsoft.com/office/powerpoint/2010/main" val="25308771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2FE723-D556-2321-D3FA-5599C7BE2B04}"/>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3536112A-607C-BE9A-89C7-6756484D7A8F}"/>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A2286932-D617-7C67-E173-1ADB719A09D3}"/>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42</a:t>
            </a:fld>
            <a:endParaRPr lang="en-US" sz="2400" b="1" dirty="0">
              <a:solidFill>
                <a:schemeClr val="bg1"/>
              </a:solidFill>
            </a:endParaRPr>
          </a:p>
        </p:txBody>
      </p:sp>
      <p:sp>
        <p:nvSpPr>
          <p:cNvPr id="8" name="Title 1">
            <a:extLst>
              <a:ext uri="{FF2B5EF4-FFF2-40B4-BE49-F238E27FC236}">
                <a16:creationId xmlns:a16="http://schemas.microsoft.com/office/drawing/2014/main" id="{511C7282-C183-4C13-3D93-2DE4885D94A9}"/>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Minimum Implementation</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1F7376C1-E207-F132-B74B-109BA8574B99}"/>
              </a:ext>
            </a:extLst>
          </p:cNvPr>
          <p:cNvCxnSpPr>
            <a:cxnSpLocks/>
          </p:cNvCxnSpPr>
          <p:nvPr/>
        </p:nvCxnSpPr>
        <p:spPr>
          <a:xfrm flipV="1">
            <a:off x="927305" y="1117349"/>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218746C4-7696-B1EC-6C44-79E60345ACC7}"/>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1">
            <a:extLst>
              <a:ext uri="{FF2B5EF4-FFF2-40B4-BE49-F238E27FC236}">
                <a16:creationId xmlns:a16="http://schemas.microsoft.com/office/drawing/2014/main" id="{8DD1DA20-A84E-B763-DC9A-39CE271F2E01}"/>
              </a:ext>
            </a:extLst>
          </p:cNvPr>
          <p:cNvSpPr/>
          <p:nvPr/>
        </p:nvSpPr>
        <p:spPr>
          <a:xfrm>
            <a:off x="3624888" y="2621115"/>
            <a:ext cx="1176809" cy="1359281"/>
          </a:xfrm>
          <a:prstGeom prst="rect">
            <a:avLst/>
          </a:prstGeom>
          <a:solidFill>
            <a:srgbClr val="003D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BL Plugin</a:t>
            </a:r>
          </a:p>
          <a:p>
            <a:pPr algn="ctr"/>
            <a:r>
              <a:rPr lang="en-US" dirty="0"/>
              <a:t>Of Platform</a:t>
            </a:r>
          </a:p>
        </p:txBody>
      </p:sp>
      <p:sp>
        <p:nvSpPr>
          <p:cNvPr id="19" name="Rectangle 18">
            <a:extLst>
              <a:ext uri="{FF2B5EF4-FFF2-40B4-BE49-F238E27FC236}">
                <a16:creationId xmlns:a16="http://schemas.microsoft.com/office/drawing/2014/main" id="{A2A955E2-F45A-630B-86AE-1E3500437155}"/>
              </a:ext>
            </a:extLst>
          </p:cNvPr>
          <p:cNvSpPr/>
          <p:nvPr/>
        </p:nvSpPr>
        <p:spPr>
          <a:xfrm>
            <a:off x="1350971" y="1825122"/>
            <a:ext cx="1238931" cy="835924"/>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Manual Control</a:t>
            </a:r>
          </a:p>
        </p:txBody>
      </p:sp>
      <p:sp>
        <p:nvSpPr>
          <p:cNvPr id="3" name="Rectangle 2">
            <a:extLst>
              <a:ext uri="{FF2B5EF4-FFF2-40B4-BE49-F238E27FC236}">
                <a16:creationId xmlns:a16="http://schemas.microsoft.com/office/drawing/2014/main" id="{387CACF4-66A6-079B-BDA4-905EB0283A5A}"/>
              </a:ext>
            </a:extLst>
          </p:cNvPr>
          <p:cNvSpPr/>
          <p:nvPr/>
        </p:nvSpPr>
        <p:spPr>
          <a:xfrm>
            <a:off x="1190224" y="2837036"/>
            <a:ext cx="1560423" cy="863257"/>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Simulation in the Platform</a:t>
            </a:r>
          </a:p>
        </p:txBody>
      </p:sp>
      <p:sp>
        <p:nvSpPr>
          <p:cNvPr id="10" name="Rectangle 9">
            <a:extLst>
              <a:ext uri="{FF2B5EF4-FFF2-40B4-BE49-F238E27FC236}">
                <a16:creationId xmlns:a16="http://schemas.microsoft.com/office/drawing/2014/main" id="{55B6564D-F750-ECC1-756E-B7A3F2ED0C70}"/>
              </a:ext>
            </a:extLst>
          </p:cNvPr>
          <p:cNvSpPr/>
          <p:nvPr/>
        </p:nvSpPr>
        <p:spPr>
          <a:xfrm>
            <a:off x="5759642" y="2810584"/>
            <a:ext cx="1176810" cy="914400"/>
          </a:xfrm>
          <a:prstGeom prst="rect">
            <a:avLst/>
          </a:prstGeom>
          <a:solidFill>
            <a:srgbClr val="09896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HSML API</a:t>
            </a:r>
          </a:p>
        </p:txBody>
      </p:sp>
      <p:sp>
        <p:nvSpPr>
          <p:cNvPr id="13" name="Rectangle 12">
            <a:extLst>
              <a:ext uri="{FF2B5EF4-FFF2-40B4-BE49-F238E27FC236}">
                <a16:creationId xmlns:a16="http://schemas.microsoft.com/office/drawing/2014/main" id="{1D377A82-CF5A-9917-6609-1519412C9A09}"/>
              </a:ext>
            </a:extLst>
          </p:cNvPr>
          <p:cNvSpPr/>
          <p:nvPr/>
        </p:nvSpPr>
        <p:spPr>
          <a:xfrm>
            <a:off x="3198331" y="4555828"/>
            <a:ext cx="1446110" cy="724633"/>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MySQL DB</a:t>
            </a:r>
          </a:p>
        </p:txBody>
      </p:sp>
      <p:sp>
        <p:nvSpPr>
          <p:cNvPr id="20" name="Rectangle 19">
            <a:extLst>
              <a:ext uri="{FF2B5EF4-FFF2-40B4-BE49-F238E27FC236}">
                <a16:creationId xmlns:a16="http://schemas.microsoft.com/office/drawing/2014/main" id="{1748AE19-1C64-E0A0-33E7-9C8BD8D9C694}"/>
              </a:ext>
            </a:extLst>
          </p:cNvPr>
          <p:cNvSpPr/>
          <p:nvPr/>
        </p:nvSpPr>
        <p:spPr>
          <a:xfrm>
            <a:off x="8034085" y="2596278"/>
            <a:ext cx="1458841" cy="1554551"/>
          </a:xfrm>
          <a:prstGeom prst="rect">
            <a:avLst/>
          </a:prstGeom>
          <a:solidFill>
            <a:srgbClr val="D78D0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Kafka Sub/Pub Topic using logs for In-memory</a:t>
            </a:r>
          </a:p>
        </p:txBody>
      </p:sp>
      <p:sp>
        <p:nvSpPr>
          <p:cNvPr id="26" name="Rectangle 25">
            <a:extLst>
              <a:ext uri="{FF2B5EF4-FFF2-40B4-BE49-F238E27FC236}">
                <a16:creationId xmlns:a16="http://schemas.microsoft.com/office/drawing/2014/main" id="{ECE7DA50-C450-B541-D33D-868EA88C6CA1}"/>
              </a:ext>
            </a:extLst>
          </p:cNvPr>
          <p:cNvSpPr/>
          <p:nvPr/>
        </p:nvSpPr>
        <p:spPr>
          <a:xfrm>
            <a:off x="10013029" y="2856272"/>
            <a:ext cx="1340771" cy="1045656"/>
          </a:xfrm>
          <a:prstGeom prst="rect">
            <a:avLst/>
          </a:prstGeom>
          <a:solidFill>
            <a:srgbClr val="B83E2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Model Permanent Storage</a:t>
            </a:r>
          </a:p>
        </p:txBody>
      </p:sp>
      <p:cxnSp>
        <p:nvCxnSpPr>
          <p:cNvPr id="30" name="Straight Connector 29">
            <a:extLst>
              <a:ext uri="{FF2B5EF4-FFF2-40B4-BE49-F238E27FC236}">
                <a16:creationId xmlns:a16="http://schemas.microsoft.com/office/drawing/2014/main" id="{D2FE98A2-C046-2C6F-701B-19250FFFB3E8}"/>
              </a:ext>
            </a:extLst>
          </p:cNvPr>
          <p:cNvCxnSpPr>
            <a:cxnSpLocks/>
            <a:stCxn id="19" idx="2"/>
            <a:endCxn id="3" idx="0"/>
          </p:cNvCxnSpPr>
          <p:nvPr/>
        </p:nvCxnSpPr>
        <p:spPr>
          <a:xfrm flipH="1">
            <a:off x="1970436" y="2661046"/>
            <a:ext cx="1" cy="175990"/>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38" name="Rectangle 37">
            <a:extLst>
              <a:ext uri="{FF2B5EF4-FFF2-40B4-BE49-F238E27FC236}">
                <a16:creationId xmlns:a16="http://schemas.microsoft.com/office/drawing/2014/main" id="{84EBE619-78AC-75FD-42AB-EB88DB255C5B}"/>
              </a:ext>
            </a:extLst>
          </p:cNvPr>
          <p:cNvSpPr/>
          <p:nvPr/>
        </p:nvSpPr>
        <p:spPr>
          <a:xfrm>
            <a:off x="1262764" y="4390392"/>
            <a:ext cx="1446110" cy="1045655"/>
          </a:xfrm>
          <a:prstGeom prst="rect">
            <a:avLst/>
          </a:prstGeom>
          <a:solidFill>
            <a:srgbClr val="2A7A4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Registration of Entities beforehand</a:t>
            </a:r>
          </a:p>
        </p:txBody>
      </p:sp>
      <p:cxnSp>
        <p:nvCxnSpPr>
          <p:cNvPr id="39" name="Straight Connector 38">
            <a:extLst>
              <a:ext uri="{FF2B5EF4-FFF2-40B4-BE49-F238E27FC236}">
                <a16:creationId xmlns:a16="http://schemas.microsoft.com/office/drawing/2014/main" id="{9B1F12DF-CC3C-B314-571D-1DB627CF1772}"/>
              </a:ext>
            </a:extLst>
          </p:cNvPr>
          <p:cNvCxnSpPr>
            <a:cxnSpLocks/>
            <a:stCxn id="13" idx="1"/>
            <a:endCxn id="38" idx="3"/>
          </p:cNvCxnSpPr>
          <p:nvPr/>
        </p:nvCxnSpPr>
        <p:spPr>
          <a:xfrm flipH="1" flipV="1">
            <a:off x="2708874" y="4913220"/>
            <a:ext cx="489457" cy="4925"/>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44" name="Arrow: Left-Right 43">
            <a:extLst>
              <a:ext uri="{FF2B5EF4-FFF2-40B4-BE49-F238E27FC236}">
                <a16:creationId xmlns:a16="http://schemas.microsoft.com/office/drawing/2014/main" id="{3F2AAD81-75C2-1060-18A5-7642E56513B7}"/>
              </a:ext>
            </a:extLst>
          </p:cNvPr>
          <p:cNvSpPr/>
          <p:nvPr/>
        </p:nvSpPr>
        <p:spPr>
          <a:xfrm>
            <a:off x="4849702" y="3122288"/>
            <a:ext cx="807224" cy="361582"/>
          </a:xfrm>
          <a:prstGeom prst="lef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CE8C1C35-8799-074B-B997-0937A2E9FAEF}"/>
              </a:ext>
            </a:extLst>
          </p:cNvPr>
          <p:cNvSpPr/>
          <p:nvPr/>
        </p:nvSpPr>
        <p:spPr>
          <a:xfrm>
            <a:off x="5477915" y="4260395"/>
            <a:ext cx="1740264" cy="1304601"/>
          </a:xfrm>
          <a:prstGeom prst="rect">
            <a:avLst/>
          </a:prstGeom>
          <a:solidFill>
            <a:srgbClr val="2A7A4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Authentication of Producer &amp;</a:t>
            </a:r>
          </a:p>
          <a:p>
            <a:pPr algn="ctr"/>
            <a:r>
              <a:rPr lang="en-US" dirty="0">
                <a:solidFill>
                  <a:schemeClr val="bg1"/>
                </a:solidFill>
              </a:rPr>
              <a:t>Authorization of Consumer</a:t>
            </a:r>
          </a:p>
        </p:txBody>
      </p:sp>
      <p:cxnSp>
        <p:nvCxnSpPr>
          <p:cNvPr id="46" name="Straight Connector 45">
            <a:extLst>
              <a:ext uri="{FF2B5EF4-FFF2-40B4-BE49-F238E27FC236}">
                <a16:creationId xmlns:a16="http://schemas.microsoft.com/office/drawing/2014/main" id="{9FEBDAC4-1A96-C4F1-4F5D-21B552B1BCC9}"/>
              </a:ext>
            </a:extLst>
          </p:cNvPr>
          <p:cNvCxnSpPr>
            <a:cxnSpLocks/>
            <a:stCxn id="45" idx="0"/>
            <a:endCxn id="10" idx="2"/>
          </p:cNvCxnSpPr>
          <p:nvPr/>
        </p:nvCxnSpPr>
        <p:spPr>
          <a:xfrm flipV="1">
            <a:off x="6348047" y="3724984"/>
            <a:ext cx="0" cy="535411"/>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cxnSp>
        <p:nvCxnSpPr>
          <p:cNvPr id="50" name="Straight Connector 49">
            <a:extLst>
              <a:ext uri="{FF2B5EF4-FFF2-40B4-BE49-F238E27FC236}">
                <a16:creationId xmlns:a16="http://schemas.microsoft.com/office/drawing/2014/main" id="{DFF73D81-6B15-B6F9-8E86-AA8F318B7E5D}"/>
              </a:ext>
            </a:extLst>
          </p:cNvPr>
          <p:cNvCxnSpPr>
            <a:cxnSpLocks/>
            <a:stCxn id="45" idx="1"/>
            <a:endCxn id="13" idx="3"/>
          </p:cNvCxnSpPr>
          <p:nvPr/>
        </p:nvCxnSpPr>
        <p:spPr>
          <a:xfrm flipH="1">
            <a:off x="4644441" y="4912696"/>
            <a:ext cx="833474" cy="5449"/>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62" name="Arrow: Left-Right 61">
            <a:extLst>
              <a:ext uri="{FF2B5EF4-FFF2-40B4-BE49-F238E27FC236}">
                <a16:creationId xmlns:a16="http://schemas.microsoft.com/office/drawing/2014/main" id="{899A670D-1043-9980-0616-FC0F80F05C11}"/>
              </a:ext>
            </a:extLst>
          </p:cNvPr>
          <p:cNvSpPr/>
          <p:nvPr/>
        </p:nvSpPr>
        <p:spPr>
          <a:xfrm>
            <a:off x="2784155" y="3119965"/>
            <a:ext cx="807224" cy="361582"/>
          </a:xfrm>
          <a:prstGeom prst="lef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Arrow: Left-Right 62">
            <a:extLst>
              <a:ext uri="{FF2B5EF4-FFF2-40B4-BE49-F238E27FC236}">
                <a16:creationId xmlns:a16="http://schemas.microsoft.com/office/drawing/2014/main" id="{0AC85C21-A29C-B782-AF8E-943122E92DD9}"/>
              </a:ext>
            </a:extLst>
          </p:cNvPr>
          <p:cNvSpPr/>
          <p:nvPr/>
        </p:nvSpPr>
        <p:spPr>
          <a:xfrm>
            <a:off x="7136857" y="3081543"/>
            <a:ext cx="807224" cy="361582"/>
          </a:xfrm>
          <a:prstGeom prst="lef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E0DBF8B-A2B8-E4E4-67C2-5196A16AF288}"/>
              </a:ext>
            </a:extLst>
          </p:cNvPr>
          <p:cNvSpPr/>
          <p:nvPr/>
        </p:nvSpPr>
        <p:spPr>
          <a:xfrm>
            <a:off x="7906960" y="4536530"/>
            <a:ext cx="1713090" cy="659707"/>
          </a:xfrm>
          <a:prstGeom prst="rect">
            <a:avLst/>
          </a:prstGeom>
          <a:solidFill>
            <a:srgbClr val="B83E2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Latency tracker</a:t>
            </a:r>
          </a:p>
        </p:txBody>
      </p:sp>
      <p:cxnSp>
        <p:nvCxnSpPr>
          <p:cNvPr id="15" name="Straight Connector 14">
            <a:extLst>
              <a:ext uri="{FF2B5EF4-FFF2-40B4-BE49-F238E27FC236}">
                <a16:creationId xmlns:a16="http://schemas.microsoft.com/office/drawing/2014/main" id="{F410AA8F-F747-8F96-936C-F41D5AD16335}"/>
              </a:ext>
            </a:extLst>
          </p:cNvPr>
          <p:cNvCxnSpPr>
            <a:cxnSpLocks/>
            <a:stCxn id="11" idx="0"/>
            <a:endCxn id="20" idx="2"/>
          </p:cNvCxnSpPr>
          <p:nvPr/>
        </p:nvCxnSpPr>
        <p:spPr>
          <a:xfrm flipV="1">
            <a:off x="8763505" y="4150829"/>
            <a:ext cx="1" cy="385701"/>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017E0EAB-83E7-05FE-5B77-11BD9605D9A5}"/>
              </a:ext>
            </a:extLst>
          </p:cNvPr>
          <p:cNvCxnSpPr>
            <a:cxnSpLocks/>
            <a:stCxn id="20" idx="3"/>
            <a:endCxn id="26" idx="1"/>
          </p:cNvCxnSpPr>
          <p:nvPr/>
        </p:nvCxnSpPr>
        <p:spPr>
          <a:xfrm>
            <a:off x="9492926" y="3373554"/>
            <a:ext cx="520103" cy="5546"/>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36" name="TextBox 35">
            <a:extLst>
              <a:ext uri="{FF2B5EF4-FFF2-40B4-BE49-F238E27FC236}">
                <a16:creationId xmlns:a16="http://schemas.microsoft.com/office/drawing/2014/main" id="{7A00610F-C81B-4019-10A2-55F0A9A549D0}"/>
              </a:ext>
            </a:extLst>
          </p:cNvPr>
          <p:cNvSpPr txBox="1"/>
          <p:nvPr/>
        </p:nvSpPr>
        <p:spPr>
          <a:xfrm>
            <a:off x="838200" y="1241978"/>
            <a:ext cx="10515599" cy="369332"/>
          </a:xfrm>
          <a:prstGeom prst="rect">
            <a:avLst/>
          </a:prstGeom>
          <a:noFill/>
        </p:spPr>
        <p:txBody>
          <a:bodyPr wrap="square">
            <a:spAutoFit/>
          </a:bodyPr>
          <a:lstStyle/>
          <a:p>
            <a:r>
              <a:rPr lang="en-US" dirty="0"/>
              <a:t>Prove Interaction is possible across Platforms using HSML, with minimal latency, and security protocols.</a:t>
            </a:r>
          </a:p>
        </p:txBody>
      </p:sp>
    </p:spTree>
    <p:extLst>
      <p:ext uri="{BB962C8B-B14F-4D97-AF65-F5344CB8AC3E}">
        <p14:creationId xmlns:p14="http://schemas.microsoft.com/office/powerpoint/2010/main" val="260804554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B9C2DF-A1EE-85A2-2C8D-3D6E33688C02}"/>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6A90CC62-2008-547C-CDDD-7B499737705F}"/>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5DA41A9A-5DBD-F507-4201-91F1C717D133}"/>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43</a:t>
            </a:fld>
            <a:endParaRPr lang="en-US" sz="2400" b="1" dirty="0">
              <a:solidFill>
                <a:schemeClr val="bg1"/>
              </a:solidFill>
            </a:endParaRPr>
          </a:p>
        </p:txBody>
      </p:sp>
      <p:sp>
        <p:nvSpPr>
          <p:cNvPr id="8" name="Title 1">
            <a:extLst>
              <a:ext uri="{FF2B5EF4-FFF2-40B4-BE49-F238E27FC236}">
                <a16:creationId xmlns:a16="http://schemas.microsoft.com/office/drawing/2014/main" id="{DD4A98E3-95D6-96C4-3DD7-993984746290}"/>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MySQL Database – Registry Database</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F0046607-D045-C1B3-BF77-6A908E033433}"/>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A9E1F89C-295A-EC40-8D9C-C0B41618D6C9}"/>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TextBox 1">
            <a:extLst>
              <a:ext uri="{FF2B5EF4-FFF2-40B4-BE49-F238E27FC236}">
                <a16:creationId xmlns:a16="http://schemas.microsoft.com/office/drawing/2014/main" id="{8936045C-84F6-6083-795E-6CF408E579F4}"/>
              </a:ext>
            </a:extLst>
          </p:cNvPr>
          <p:cNvSpPr txBox="1"/>
          <p:nvPr/>
        </p:nvSpPr>
        <p:spPr>
          <a:xfrm>
            <a:off x="838199" y="1214223"/>
            <a:ext cx="10678297" cy="4708981"/>
          </a:xfrm>
          <a:prstGeom prst="rect">
            <a:avLst/>
          </a:prstGeom>
          <a:noFill/>
        </p:spPr>
        <p:txBody>
          <a:bodyPr wrap="square">
            <a:spAutoFit/>
          </a:bodyPr>
          <a:lstStyle/>
          <a:p>
            <a:pPr rtl="0"/>
            <a:r>
              <a:rPr lang="en-US" sz="2000" b="1" i="0" u="none" strike="noStrike" dirty="0">
                <a:solidFill>
                  <a:srgbClr val="000000"/>
                </a:solidFill>
                <a:effectLst/>
              </a:rPr>
              <a:t>MySQL</a:t>
            </a:r>
            <a:r>
              <a:rPr lang="en-US" sz="2000" b="0" i="0" u="none" strike="noStrike" dirty="0">
                <a:solidFill>
                  <a:srgbClr val="000000"/>
                </a:solidFill>
                <a:effectLst/>
              </a:rPr>
              <a:t> is an open-source </a:t>
            </a:r>
            <a:r>
              <a:rPr lang="en-US" sz="2000" b="1" i="0" u="none" strike="noStrike" dirty="0">
                <a:solidFill>
                  <a:srgbClr val="000000"/>
                </a:solidFill>
                <a:effectLst/>
              </a:rPr>
              <a:t>relational database management system </a:t>
            </a:r>
            <a:r>
              <a:rPr lang="en-US" sz="2000" b="0" i="0" u="none" strike="noStrike" dirty="0">
                <a:solidFill>
                  <a:srgbClr val="000000"/>
                </a:solidFill>
                <a:effectLst/>
              </a:rPr>
              <a:t>(RDBM) that s</a:t>
            </a:r>
            <a:r>
              <a:rPr lang="en-US" sz="2000" dirty="0">
                <a:solidFill>
                  <a:srgbClr val="000000"/>
                </a:solidFill>
              </a:rPr>
              <a:t>tores data on disk by default (note: it is not an in-memory database).</a:t>
            </a:r>
          </a:p>
          <a:p>
            <a:pPr rtl="0"/>
            <a:endParaRPr lang="en-US" sz="2000" dirty="0">
              <a:solidFill>
                <a:srgbClr val="000000"/>
              </a:solidFill>
            </a:endParaRPr>
          </a:p>
          <a:p>
            <a:pPr algn="just" rtl="0"/>
            <a:r>
              <a:rPr lang="en-US" sz="2000" b="1" dirty="0">
                <a:solidFill>
                  <a:srgbClr val="6D2932"/>
                </a:solidFill>
              </a:rPr>
              <a:t>Purpose: </a:t>
            </a:r>
            <a:r>
              <a:rPr lang="en-US" sz="2000" dirty="0">
                <a:solidFill>
                  <a:srgbClr val="000000"/>
                </a:solidFill>
              </a:rPr>
              <a:t>We want to use it as a </a:t>
            </a:r>
            <a:r>
              <a:rPr lang="en-US" sz="2000" b="1" dirty="0">
                <a:solidFill>
                  <a:srgbClr val="000000"/>
                </a:solidFill>
              </a:rPr>
              <a:t>permanent registry of the HSML Entities</a:t>
            </a:r>
            <a:r>
              <a:rPr lang="en-US" sz="2000" dirty="0">
                <a:solidFill>
                  <a:srgbClr val="000000"/>
                </a:solidFill>
              </a:rPr>
              <a:t>, in which we </a:t>
            </a:r>
            <a:r>
              <a:rPr lang="en-US" sz="2000" b="1" dirty="0">
                <a:solidFill>
                  <a:srgbClr val="000000"/>
                </a:solidFill>
              </a:rPr>
              <a:t>store the SWID (the DID public key) and the Entities metadata in HSML JSON files</a:t>
            </a:r>
            <a:r>
              <a:rPr lang="en-US" sz="2000" dirty="0">
                <a:solidFill>
                  <a:srgbClr val="000000"/>
                </a:solidFill>
              </a:rPr>
              <a:t>. This database would be used as a verification mechanism as it would contain all the HSML Entities identities and their connections to others. This way we can identify the users (Person type) and  the Organizations they belong to, the Agents and their owners (Domain Authorities), the Hyperspaces they occupy, which Agents have Credentials associated to them and who has therefore access, the Contracts associated to Activities…</a:t>
            </a:r>
          </a:p>
          <a:p>
            <a:pPr algn="just" rtl="0"/>
            <a:endParaRPr lang="en-US" sz="2000" dirty="0">
              <a:solidFill>
                <a:srgbClr val="000000"/>
              </a:solidFill>
            </a:endParaRPr>
          </a:p>
          <a:p>
            <a:pPr rtl="0"/>
            <a:r>
              <a:rPr lang="en-US" sz="2000" b="1" dirty="0">
                <a:solidFill>
                  <a:srgbClr val="6D2932"/>
                </a:solidFill>
              </a:rPr>
              <a:t>Why MySQL is the best option for Verification:</a:t>
            </a:r>
          </a:p>
          <a:p>
            <a:pPr marL="342900" indent="-342900" rtl="0">
              <a:buFont typeface="Arial" panose="020B0604020202020204" pitchFamily="34" charset="0"/>
              <a:buChar char="•"/>
            </a:pPr>
            <a:r>
              <a:rPr lang="en-US" sz="2000" dirty="0">
                <a:solidFill>
                  <a:srgbClr val="000000"/>
                </a:solidFill>
              </a:rPr>
              <a:t>Ideal for </a:t>
            </a:r>
            <a:r>
              <a:rPr lang="en-US" sz="2000" b="1" dirty="0">
                <a:solidFill>
                  <a:srgbClr val="000000"/>
                </a:solidFill>
              </a:rPr>
              <a:t>long-term, structured storage</a:t>
            </a:r>
          </a:p>
          <a:p>
            <a:pPr marL="342900" indent="-342900">
              <a:buFont typeface="Arial" panose="020B0604020202020204" pitchFamily="34" charset="0"/>
              <a:buChar char="•"/>
            </a:pPr>
            <a:r>
              <a:rPr lang="en-US" sz="2000" b="1" i="0" u="none" strike="noStrike" dirty="0">
                <a:solidFill>
                  <a:srgbClr val="000000"/>
                </a:solidFill>
                <a:effectLst/>
              </a:rPr>
              <a:t>Supports JSON </a:t>
            </a:r>
            <a:r>
              <a:rPr lang="en-US" sz="2000" b="0" i="0" u="none" strike="noStrike" dirty="0">
                <a:solidFill>
                  <a:srgbClr val="000000"/>
                </a:solidFill>
                <a:effectLst/>
              </a:rPr>
              <a:t>(files) columns &amp; for </a:t>
            </a:r>
            <a:r>
              <a:rPr lang="en-US" sz="2000" b="1" i="0" u="none" strike="noStrike" dirty="0">
                <a:solidFill>
                  <a:srgbClr val="000000"/>
                </a:solidFill>
                <a:effectLst/>
              </a:rPr>
              <a:t>multiple users </a:t>
            </a:r>
            <a:r>
              <a:rPr lang="en-US" sz="2000" b="0" i="0" u="none" strike="noStrike" dirty="0">
                <a:solidFill>
                  <a:srgbClr val="000000"/>
                </a:solidFill>
                <a:effectLst/>
              </a:rPr>
              <a:t>to access/manage data simultaneously</a:t>
            </a:r>
            <a:endParaRPr lang="en-US" sz="2000" dirty="0">
              <a:solidFill>
                <a:srgbClr val="000000"/>
              </a:solidFill>
            </a:endParaRPr>
          </a:p>
          <a:p>
            <a:pPr marL="342900" indent="-342900" rtl="0">
              <a:buFont typeface="Arial" panose="020B0604020202020204" pitchFamily="34" charset="0"/>
              <a:buChar char="•"/>
            </a:pPr>
            <a:r>
              <a:rPr lang="en-US" sz="2000" dirty="0">
                <a:solidFill>
                  <a:srgbClr val="000000"/>
                </a:solidFill>
              </a:rPr>
              <a:t>Supports complex SQL queries for </a:t>
            </a:r>
            <a:r>
              <a:rPr lang="en-US" sz="2000" b="1" dirty="0">
                <a:solidFill>
                  <a:srgbClr val="000000"/>
                </a:solidFill>
              </a:rPr>
              <a:t>metadata filtering &amp; verification</a:t>
            </a:r>
          </a:p>
        </p:txBody>
      </p:sp>
    </p:spTree>
    <p:extLst>
      <p:ext uri="{BB962C8B-B14F-4D97-AF65-F5344CB8AC3E}">
        <p14:creationId xmlns:p14="http://schemas.microsoft.com/office/powerpoint/2010/main" val="135510335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298299-C047-9E71-30C9-5C5598247AAE}"/>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FE19E35A-9352-5091-0C25-06BDE712E605}"/>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72AC6F0F-769D-D2AC-7240-DA1F82AA387D}"/>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44</a:t>
            </a:fld>
            <a:endParaRPr lang="en-US" sz="2400" b="1" dirty="0">
              <a:solidFill>
                <a:schemeClr val="bg1"/>
              </a:solidFill>
            </a:endParaRPr>
          </a:p>
        </p:txBody>
      </p:sp>
      <p:sp>
        <p:nvSpPr>
          <p:cNvPr id="8" name="Title 1">
            <a:extLst>
              <a:ext uri="{FF2B5EF4-FFF2-40B4-BE49-F238E27FC236}">
                <a16:creationId xmlns:a16="http://schemas.microsoft.com/office/drawing/2014/main" id="{62770A39-289B-7F22-68D3-508AA4A63C15}"/>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In-memory Database – Apache Ignite</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37975931-46D5-64F1-899F-8DA166549050}"/>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17CB41F3-DE94-F271-529C-AFB81A63CE38}"/>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TextBox 1">
            <a:extLst>
              <a:ext uri="{FF2B5EF4-FFF2-40B4-BE49-F238E27FC236}">
                <a16:creationId xmlns:a16="http://schemas.microsoft.com/office/drawing/2014/main" id="{D2353D88-6D58-09AC-EC36-377510C876B5}"/>
              </a:ext>
            </a:extLst>
          </p:cNvPr>
          <p:cNvSpPr txBox="1"/>
          <p:nvPr/>
        </p:nvSpPr>
        <p:spPr>
          <a:xfrm>
            <a:off x="835865" y="1291887"/>
            <a:ext cx="10515600" cy="5324535"/>
          </a:xfrm>
          <a:prstGeom prst="rect">
            <a:avLst/>
          </a:prstGeom>
          <a:noFill/>
        </p:spPr>
        <p:txBody>
          <a:bodyPr wrap="square">
            <a:spAutoFit/>
          </a:bodyPr>
          <a:lstStyle/>
          <a:p>
            <a:pPr rtl="0"/>
            <a:r>
              <a:rPr lang="en-US" sz="2000" b="1" i="0" u="none" strike="noStrike" dirty="0">
                <a:solidFill>
                  <a:srgbClr val="000000"/>
                </a:solidFill>
                <a:effectLst/>
              </a:rPr>
              <a:t>Apache Ignite</a:t>
            </a:r>
            <a:r>
              <a:rPr lang="en-US" sz="2000" b="0" i="0" u="none" strike="noStrike" dirty="0">
                <a:solidFill>
                  <a:srgbClr val="000000"/>
                </a:solidFill>
                <a:effectLst/>
              </a:rPr>
              <a:t> is a </a:t>
            </a:r>
            <a:r>
              <a:rPr lang="en-US" sz="2000" b="1" i="0" u="none" strike="noStrike" dirty="0">
                <a:solidFill>
                  <a:srgbClr val="000000"/>
                </a:solidFill>
                <a:effectLst/>
              </a:rPr>
              <a:t>distributed multi-model IMDB </a:t>
            </a:r>
            <a:r>
              <a:rPr lang="en-US" sz="2000" b="0" i="0" u="none" strike="noStrike" dirty="0">
                <a:solidFill>
                  <a:srgbClr val="000000"/>
                </a:solidFill>
                <a:effectLst/>
              </a:rPr>
              <a:t>that scales horizontally across memory &amp; disk with full SQL support.</a:t>
            </a:r>
          </a:p>
          <a:p>
            <a:pPr rtl="0"/>
            <a:endParaRPr lang="en-US" sz="2000" dirty="0">
              <a:solidFill>
                <a:srgbClr val="000000"/>
              </a:solidFill>
            </a:endParaRPr>
          </a:p>
          <a:p>
            <a:pPr rtl="0"/>
            <a:r>
              <a:rPr lang="en-US" sz="2000" b="1" dirty="0">
                <a:solidFill>
                  <a:srgbClr val="6D2932"/>
                </a:solidFill>
              </a:rPr>
              <a:t>On the Verification side:</a:t>
            </a:r>
          </a:p>
          <a:p>
            <a:pPr marL="342900" indent="-342900" rtl="0">
              <a:buFont typeface="Arial" panose="020B0604020202020204" pitchFamily="34" charset="0"/>
              <a:buChar char="•"/>
            </a:pPr>
            <a:r>
              <a:rPr lang="en-US" sz="2000" b="0" i="0" u="none" strike="noStrike" dirty="0">
                <a:solidFill>
                  <a:srgbClr val="000000"/>
                </a:solidFill>
                <a:effectLst/>
              </a:rPr>
              <a:t>It</a:t>
            </a:r>
            <a:r>
              <a:rPr lang="en-US" sz="2000" dirty="0">
                <a:solidFill>
                  <a:srgbClr val="000000"/>
                </a:solidFill>
              </a:rPr>
              <a:t> could supplement MySQL by caching frequently accessed data for faster retrieval, i.e. for frequently accessed </a:t>
            </a:r>
            <a:r>
              <a:rPr lang="en-US" sz="2000" dirty="0" err="1">
                <a:solidFill>
                  <a:srgbClr val="000000"/>
                </a:solidFill>
              </a:rPr>
              <a:t>DID:keys</a:t>
            </a:r>
            <a:endParaRPr lang="en-US" sz="2000" dirty="0">
              <a:solidFill>
                <a:srgbClr val="000000"/>
              </a:solidFill>
            </a:endParaRPr>
          </a:p>
          <a:p>
            <a:pPr rtl="0"/>
            <a:endParaRPr lang="en-US" sz="2000" dirty="0">
              <a:solidFill>
                <a:srgbClr val="000000"/>
              </a:solidFill>
            </a:endParaRPr>
          </a:p>
          <a:p>
            <a:pPr rtl="0"/>
            <a:r>
              <a:rPr lang="en-US" sz="2000" b="1" i="0" u="none" strike="noStrike" dirty="0">
                <a:solidFill>
                  <a:srgbClr val="6D2932"/>
                </a:solidFill>
                <a:effectLst/>
              </a:rPr>
              <a:t>On the Models Storage</a:t>
            </a:r>
            <a:r>
              <a:rPr lang="en-US" sz="2000" b="1" dirty="0">
                <a:solidFill>
                  <a:srgbClr val="6D2932"/>
                </a:solidFill>
              </a:rPr>
              <a:t> side:</a:t>
            </a:r>
          </a:p>
          <a:p>
            <a:pPr marL="342900" indent="-342900" rtl="0">
              <a:buFont typeface="Arial" panose="020B0604020202020204" pitchFamily="34" charset="0"/>
              <a:buChar char="•"/>
            </a:pPr>
            <a:r>
              <a:rPr lang="en-US" sz="2000" b="0" i="0" u="none" strike="noStrike" dirty="0">
                <a:solidFill>
                  <a:srgbClr val="000000"/>
                </a:solidFill>
                <a:effectLst/>
              </a:rPr>
              <a:t>Apache Ignite also </a:t>
            </a:r>
            <a:r>
              <a:rPr lang="en-US" sz="2000" dirty="0">
                <a:solidFill>
                  <a:srgbClr val="000000"/>
                </a:solidFill>
              </a:rPr>
              <a:t>has a “Durable Memory” – need to enable “Native Persistence” option</a:t>
            </a:r>
          </a:p>
          <a:p>
            <a:pPr marL="342900" indent="-342900" rtl="0">
              <a:buFont typeface="Arial" panose="020B0604020202020204" pitchFamily="34" charset="0"/>
              <a:buChar char="•"/>
            </a:pPr>
            <a:r>
              <a:rPr lang="en-US" sz="2000" dirty="0">
                <a:solidFill>
                  <a:srgbClr val="000000"/>
                </a:solidFill>
              </a:rPr>
              <a:t>It can apparently support USD and .obj formats</a:t>
            </a:r>
            <a:endParaRPr lang="en-US" sz="2000" b="0" i="0" u="none" strike="noStrike" dirty="0">
              <a:solidFill>
                <a:srgbClr val="000000"/>
              </a:solidFill>
              <a:effectLst/>
            </a:endParaRPr>
          </a:p>
          <a:p>
            <a:pPr rtl="0"/>
            <a:endParaRPr lang="en-US" sz="2000" dirty="0">
              <a:solidFill>
                <a:srgbClr val="000000"/>
              </a:solidFill>
            </a:endParaRPr>
          </a:p>
          <a:p>
            <a:pPr rtl="0"/>
            <a:r>
              <a:rPr lang="en-US" sz="2000" b="1" i="0" u="none" strike="noStrike" dirty="0">
                <a:solidFill>
                  <a:srgbClr val="6D2932"/>
                </a:solidFill>
                <a:effectLst/>
              </a:rPr>
              <a:t>Q: </a:t>
            </a:r>
            <a:r>
              <a:rPr lang="en-US" sz="2000" b="0" i="0" u="none" strike="noStrike" dirty="0">
                <a:solidFill>
                  <a:srgbClr val="000000"/>
                </a:solidFill>
                <a:effectLst/>
              </a:rPr>
              <a:t>What do we expect from th</a:t>
            </a:r>
            <a:r>
              <a:rPr lang="en-US" sz="2000" dirty="0">
                <a:solidFill>
                  <a:srgbClr val="000000"/>
                </a:solidFill>
              </a:rPr>
              <a:t>is IMDB? Do we want users to upload their model to it right before they start streaming data and for others to be able to download them then? Or to have the models permanently stored and when the streaming starts these objects are moved from the disk to the ram?</a:t>
            </a:r>
          </a:p>
          <a:p>
            <a:pPr rtl="0"/>
            <a:endParaRPr lang="en-US" sz="2000" b="0" i="0" u="none" strike="noStrike" dirty="0">
              <a:solidFill>
                <a:srgbClr val="000000"/>
              </a:solidFill>
              <a:effectLst/>
            </a:endParaRPr>
          </a:p>
          <a:p>
            <a:pPr rtl="0"/>
            <a:endParaRPr lang="en-US" sz="2000" b="0" i="0" u="none" strike="noStrike" dirty="0">
              <a:solidFill>
                <a:srgbClr val="000000"/>
              </a:solidFill>
              <a:effectLst/>
            </a:endParaRPr>
          </a:p>
        </p:txBody>
      </p:sp>
    </p:spTree>
    <p:extLst>
      <p:ext uri="{BB962C8B-B14F-4D97-AF65-F5344CB8AC3E}">
        <p14:creationId xmlns:p14="http://schemas.microsoft.com/office/powerpoint/2010/main" val="26840815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1C24521-3A82-D27F-9A22-65B7522B0D18}"/>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08D58A5F-768E-EDE0-F2F3-989AD694B437}"/>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45</a:t>
            </a:fld>
            <a:endParaRPr lang="en-US" sz="2400" b="1" dirty="0">
              <a:solidFill>
                <a:schemeClr val="bg1"/>
              </a:solidFill>
            </a:endParaRPr>
          </a:p>
        </p:txBody>
      </p:sp>
      <p:sp>
        <p:nvSpPr>
          <p:cNvPr id="3" name="Subtitle 2">
            <a:extLst>
              <a:ext uri="{FF2B5EF4-FFF2-40B4-BE49-F238E27FC236}">
                <a16:creationId xmlns:a16="http://schemas.microsoft.com/office/drawing/2014/main" id="{1B133DDC-914F-3C69-9300-3E894691CFEB}"/>
              </a:ext>
            </a:extLst>
          </p:cNvPr>
          <p:cNvSpPr txBox="1">
            <a:spLocks/>
          </p:cNvSpPr>
          <p:nvPr/>
        </p:nvSpPr>
        <p:spPr>
          <a:xfrm>
            <a:off x="926757" y="1491722"/>
            <a:ext cx="9829800" cy="251330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AutoNum type="arabicPeriod"/>
            </a:pPr>
            <a:endParaRPr lang="en-US" sz="2400" dirty="0"/>
          </a:p>
        </p:txBody>
      </p:sp>
      <p:sp>
        <p:nvSpPr>
          <p:cNvPr id="8" name="Title 1">
            <a:extLst>
              <a:ext uri="{FF2B5EF4-FFF2-40B4-BE49-F238E27FC236}">
                <a16:creationId xmlns:a16="http://schemas.microsoft.com/office/drawing/2014/main" id="{B618EF0B-A3B3-9538-4574-6AE917071955}"/>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Summary of Updates</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9CFABBF2-3CC8-E61A-2A2B-991AED1EA354}"/>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1D8CD084-5B0F-E27E-7042-7FA33E54BAA1}"/>
              </a:ext>
            </a:extLst>
          </p:cNvPr>
          <p:cNvPicPr>
            <a:picLocks noChangeAspect="1"/>
          </p:cNvPicPr>
          <p:nvPr/>
        </p:nvPicPr>
        <p:blipFill>
          <a:blip r:embed="rId3"/>
          <a:stretch>
            <a:fillRect/>
          </a:stretch>
        </p:blipFill>
        <p:spPr>
          <a:xfrm>
            <a:off x="304801" y="5962135"/>
            <a:ext cx="3276600" cy="914400"/>
          </a:xfrm>
          <a:prstGeom prst="rect">
            <a:avLst/>
          </a:prstGeom>
        </p:spPr>
      </p:pic>
      <p:sp>
        <p:nvSpPr>
          <p:cNvPr id="16" name="TextBox 15">
            <a:extLst>
              <a:ext uri="{FF2B5EF4-FFF2-40B4-BE49-F238E27FC236}">
                <a16:creationId xmlns:a16="http://schemas.microsoft.com/office/drawing/2014/main" id="{F7376049-4E89-3C9A-9EDC-A6BAE385AB5E}"/>
              </a:ext>
            </a:extLst>
          </p:cNvPr>
          <p:cNvSpPr txBox="1"/>
          <p:nvPr/>
        </p:nvSpPr>
        <p:spPr>
          <a:xfrm>
            <a:off x="838200" y="1366884"/>
            <a:ext cx="10690654" cy="2677656"/>
          </a:xfrm>
          <a:prstGeom prst="rect">
            <a:avLst/>
          </a:prstGeom>
          <a:noFill/>
        </p:spPr>
        <p:txBody>
          <a:bodyPr wrap="square">
            <a:spAutoFit/>
          </a:bodyPr>
          <a:lstStyle/>
          <a:p>
            <a:pPr marL="514350" indent="-514350">
              <a:buFontTx/>
              <a:buAutoNum type="arabicPeriod"/>
            </a:pPr>
            <a:r>
              <a:rPr lang="en-US" sz="2400" b="1" dirty="0">
                <a:solidFill>
                  <a:srgbClr val="561C24"/>
                </a:solidFill>
              </a:rPr>
              <a:t>NEW DOMAIN: </a:t>
            </a:r>
            <a:r>
              <a:rPr lang="en-US" sz="2400" dirty="0"/>
              <a:t>The </a:t>
            </a:r>
            <a:r>
              <a:rPr lang="en-US" sz="2400" i="1" dirty="0" err="1"/>
              <a:t>hsml.jsonld</a:t>
            </a:r>
            <a:r>
              <a:rPr lang="en-US" sz="2400" i="1" dirty="0"/>
              <a:t> </a:t>
            </a:r>
            <a:r>
              <a:rPr lang="en-US" sz="2400" dirty="0"/>
              <a:t>context file is hosted now using </a:t>
            </a:r>
            <a:r>
              <a:rPr lang="en-US" sz="2400" b="1" dirty="0"/>
              <a:t>GitHub Pages</a:t>
            </a:r>
            <a:r>
              <a:rPr lang="en-US" sz="2400" dirty="0"/>
              <a:t> in our lab’s repository. The new and definite link  for the JSON files is:              	</a:t>
            </a:r>
            <a:r>
              <a:rPr lang="en-US" sz="2000" dirty="0">
                <a:hlinkClick r:id="rId4"/>
              </a:rPr>
              <a:t>https://digital-twin-interoperability.github.io/hsml-schema-context/hsml.jsonld</a:t>
            </a:r>
            <a:r>
              <a:rPr lang="en-US" sz="2000" dirty="0"/>
              <a:t> </a:t>
            </a:r>
          </a:p>
          <a:p>
            <a:pPr marL="514350" indent="-514350">
              <a:buFontTx/>
              <a:buAutoNum type="arabicPeriod"/>
            </a:pPr>
            <a:r>
              <a:rPr lang="en-US" sz="2400" dirty="0"/>
              <a:t>Created </a:t>
            </a:r>
            <a:r>
              <a:rPr lang="en-US" sz="2400" i="1" dirty="0" err="1"/>
              <a:t>did_registry</a:t>
            </a:r>
            <a:r>
              <a:rPr lang="en-US" sz="2400" i="1" dirty="0"/>
              <a:t>  </a:t>
            </a:r>
            <a:r>
              <a:rPr lang="en-US" sz="2400" b="1" dirty="0"/>
              <a:t>SQL database </a:t>
            </a:r>
            <a:r>
              <a:rPr lang="en-US" sz="2400" dirty="0"/>
              <a:t>in MySQL</a:t>
            </a:r>
          </a:p>
          <a:p>
            <a:pPr marL="514350" indent="-514350">
              <a:buFontTx/>
              <a:buAutoNum type="arabicPeriod"/>
            </a:pPr>
            <a:r>
              <a:rPr lang="en-US" sz="2400" dirty="0"/>
              <a:t>Working on the Authentication &amp; Authorization Architecture: </a:t>
            </a:r>
            <a:r>
              <a:rPr lang="en-US" sz="2400" b="1" dirty="0"/>
              <a:t>Code to register in the SQL database  </a:t>
            </a:r>
            <a:r>
              <a:rPr lang="en-US" sz="2400" dirty="0"/>
              <a:t>and </a:t>
            </a:r>
            <a:r>
              <a:rPr lang="en-US" sz="2400" b="1" dirty="0"/>
              <a:t>Code to do the Cryptographic Verification</a:t>
            </a:r>
            <a:endParaRPr lang="en-US" sz="2400" dirty="0"/>
          </a:p>
        </p:txBody>
      </p:sp>
    </p:spTree>
    <p:extLst>
      <p:ext uri="{BB962C8B-B14F-4D97-AF65-F5344CB8AC3E}">
        <p14:creationId xmlns:p14="http://schemas.microsoft.com/office/powerpoint/2010/main" val="105644213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67EBAE-E0B5-8909-CFFE-26879426EB48}"/>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8E71C8BB-BE97-E1A7-4F43-8BB39B790A57}"/>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B5B6FE88-2FF7-7D69-9F01-2DE4C2D21EE7}"/>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46</a:t>
            </a:fld>
            <a:endParaRPr lang="en-US" sz="2400" b="1" dirty="0">
              <a:solidFill>
                <a:schemeClr val="bg1"/>
              </a:solidFill>
            </a:endParaRPr>
          </a:p>
        </p:txBody>
      </p:sp>
      <p:sp>
        <p:nvSpPr>
          <p:cNvPr id="8" name="Title 1">
            <a:extLst>
              <a:ext uri="{FF2B5EF4-FFF2-40B4-BE49-F238E27FC236}">
                <a16:creationId xmlns:a16="http://schemas.microsoft.com/office/drawing/2014/main" id="{1CE1EE86-8B8C-DDDC-EE86-76412D0BBFFB}"/>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Verification in the Spatial Web</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392AB79F-B40E-E578-8929-8821291562C5}"/>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80F4E86A-F662-A389-353E-4BCA7F3EAA11}"/>
              </a:ext>
            </a:extLst>
          </p:cNvPr>
          <p:cNvPicPr>
            <a:picLocks noChangeAspect="1"/>
          </p:cNvPicPr>
          <p:nvPr/>
        </p:nvPicPr>
        <p:blipFill>
          <a:blip r:embed="rId3"/>
          <a:stretch>
            <a:fillRect/>
          </a:stretch>
        </p:blipFill>
        <p:spPr>
          <a:xfrm>
            <a:off x="304801" y="5962135"/>
            <a:ext cx="3276600" cy="914400"/>
          </a:xfrm>
          <a:prstGeom prst="rect">
            <a:avLst/>
          </a:prstGeom>
        </p:spPr>
      </p:pic>
      <p:sp>
        <p:nvSpPr>
          <p:cNvPr id="3" name="Rectangle 2">
            <a:extLst>
              <a:ext uri="{FF2B5EF4-FFF2-40B4-BE49-F238E27FC236}">
                <a16:creationId xmlns:a16="http://schemas.microsoft.com/office/drawing/2014/main" id="{882F7F45-9C20-362C-CBCC-5FF6410F58E7}"/>
              </a:ext>
            </a:extLst>
          </p:cNvPr>
          <p:cNvSpPr/>
          <p:nvPr/>
        </p:nvSpPr>
        <p:spPr>
          <a:xfrm>
            <a:off x="7931035" y="1960984"/>
            <a:ext cx="2395148" cy="1240446"/>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Agent 2</a:t>
            </a:r>
          </a:p>
          <a:p>
            <a:pPr lvl="2"/>
            <a:r>
              <a:rPr lang="en-US" sz="2000" b="1" dirty="0">
                <a:solidFill>
                  <a:srgbClr val="6D2932"/>
                </a:solidFill>
              </a:rPr>
              <a:t>Lander</a:t>
            </a:r>
          </a:p>
          <a:p>
            <a:pPr lvl="2"/>
            <a:r>
              <a:rPr lang="en-US" sz="2000" dirty="0" err="1">
                <a:solidFill>
                  <a:srgbClr val="6D2932"/>
                </a:solidFill>
              </a:rPr>
              <a:t>did:key:xyz</a:t>
            </a:r>
            <a:endParaRPr lang="en-US" sz="2000" dirty="0">
              <a:solidFill>
                <a:srgbClr val="6D2932"/>
              </a:solidFill>
            </a:endParaRPr>
          </a:p>
        </p:txBody>
      </p:sp>
      <p:sp>
        <p:nvSpPr>
          <p:cNvPr id="5" name="Arrow: Curved Down 4">
            <a:extLst>
              <a:ext uri="{FF2B5EF4-FFF2-40B4-BE49-F238E27FC236}">
                <a16:creationId xmlns:a16="http://schemas.microsoft.com/office/drawing/2014/main" id="{CB9EE6A8-E144-792F-C051-A369B5414FD7}"/>
              </a:ext>
            </a:extLst>
          </p:cNvPr>
          <p:cNvSpPr/>
          <p:nvPr/>
        </p:nvSpPr>
        <p:spPr>
          <a:xfrm flipV="1">
            <a:off x="2481651" y="3351160"/>
            <a:ext cx="6773559" cy="877330"/>
          </a:xfrm>
          <a:prstGeom prst="curvedDownArrow">
            <a:avLst/>
          </a:prstGeom>
          <a:solidFill>
            <a:srgbClr val="6D2932"/>
          </a:solidFill>
          <a:ln w="19050">
            <a:solidFill>
              <a:srgbClr val="6D293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Rectangle 5">
            <a:extLst>
              <a:ext uri="{FF2B5EF4-FFF2-40B4-BE49-F238E27FC236}">
                <a16:creationId xmlns:a16="http://schemas.microsoft.com/office/drawing/2014/main" id="{FA4314D2-3FCB-AB2B-74D7-104533284888}"/>
              </a:ext>
            </a:extLst>
          </p:cNvPr>
          <p:cNvSpPr/>
          <p:nvPr/>
        </p:nvSpPr>
        <p:spPr>
          <a:xfrm>
            <a:off x="4390769" y="4471782"/>
            <a:ext cx="2845659" cy="1095090"/>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Credential</a:t>
            </a:r>
          </a:p>
          <a:p>
            <a:pPr lvl="2"/>
            <a:r>
              <a:rPr lang="en-US" sz="2000" b="1" dirty="0">
                <a:solidFill>
                  <a:srgbClr val="6D2932"/>
                </a:solidFill>
              </a:rPr>
              <a:t>Access Lander</a:t>
            </a:r>
          </a:p>
          <a:p>
            <a:pPr lvl="2"/>
            <a:r>
              <a:rPr lang="en-US" sz="2000" dirty="0">
                <a:solidFill>
                  <a:srgbClr val="6D2932"/>
                </a:solidFill>
              </a:rPr>
              <a:t>did:key:456</a:t>
            </a:r>
          </a:p>
        </p:txBody>
      </p:sp>
      <p:sp>
        <p:nvSpPr>
          <p:cNvPr id="10" name="TextBox 9">
            <a:extLst>
              <a:ext uri="{FF2B5EF4-FFF2-40B4-BE49-F238E27FC236}">
                <a16:creationId xmlns:a16="http://schemas.microsoft.com/office/drawing/2014/main" id="{93B949CC-2CAD-3A87-0B6C-08F3E3E5AF01}"/>
              </a:ext>
            </a:extLst>
          </p:cNvPr>
          <p:cNvSpPr txBox="1"/>
          <p:nvPr/>
        </p:nvSpPr>
        <p:spPr>
          <a:xfrm>
            <a:off x="1186766" y="1551910"/>
            <a:ext cx="3049028" cy="400110"/>
          </a:xfrm>
          <a:prstGeom prst="rect">
            <a:avLst/>
          </a:prstGeom>
          <a:noFill/>
        </p:spPr>
        <p:txBody>
          <a:bodyPr wrap="square">
            <a:spAutoFit/>
          </a:bodyPr>
          <a:lstStyle/>
          <a:p>
            <a:pPr algn="ctr"/>
            <a:r>
              <a:rPr lang="en-US" sz="2000" b="1" dirty="0">
                <a:solidFill>
                  <a:srgbClr val="561C24"/>
                </a:solidFill>
              </a:rPr>
              <a:t>Producer</a:t>
            </a:r>
          </a:p>
        </p:txBody>
      </p:sp>
      <p:sp>
        <p:nvSpPr>
          <p:cNvPr id="11" name="TextBox 10">
            <a:extLst>
              <a:ext uri="{FF2B5EF4-FFF2-40B4-BE49-F238E27FC236}">
                <a16:creationId xmlns:a16="http://schemas.microsoft.com/office/drawing/2014/main" id="{9A1A40A8-D285-1B48-33CF-5965F398DCD6}"/>
              </a:ext>
            </a:extLst>
          </p:cNvPr>
          <p:cNvSpPr txBox="1"/>
          <p:nvPr/>
        </p:nvSpPr>
        <p:spPr>
          <a:xfrm>
            <a:off x="7619487" y="1547368"/>
            <a:ext cx="3049028" cy="400110"/>
          </a:xfrm>
          <a:prstGeom prst="rect">
            <a:avLst/>
          </a:prstGeom>
          <a:noFill/>
        </p:spPr>
        <p:txBody>
          <a:bodyPr wrap="square">
            <a:spAutoFit/>
          </a:bodyPr>
          <a:lstStyle/>
          <a:p>
            <a:pPr algn="ctr"/>
            <a:r>
              <a:rPr lang="en-US" sz="2000" b="1" dirty="0">
                <a:solidFill>
                  <a:srgbClr val="561C24"/>
                </a:solidFill>
              </a:rPr>
              <a:t>Consumer</a:t>
            </a:r>
          </a:p>
        </p:txBody>
      </p:sp>
      <p:pic>
        <p:nvPicPr>
          <p:cNvPr id="15" name="Graphic 14" descr="Rocket outline">
            <a:extLst>
              <a:ext uri="{FF2B5EF4-FFF2-40B4-BE49-F238E27FC236}">
                <a16:creationId xmlns:a16="http://schemas.microsoft.com/office/drawing/2014/main" id="{04F6FEE5-7ED6-A15A-B27E-85EFA5BCCAA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392318">
            <a:off x="8038291" y="2191949"/>
            <a:ext cx="757881" cy="757881"/>
          </a:xfrm>
          <a:prstGeom prst="rect">
            <a:avLst/>
          </a:prstGeom>
        </p:spPr>
      </p:pic>
      <p:pic>
        <p:nvPicPr>
          <p:cNvPr id="18" name="Graphic 17" descr="Document with solid fill">
            <a:extLst>
              <a:ext uri="{FF2B5EF4-FFF2-40B4-BE49-F238E27FC236}">
                <a16:creationId xmlns:a16="http://schemas.microsoft.com/office/drawing/2014/main" id="{364BE09A-D4FB-7B73-980B-5AAB9ECE228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623102" y="4721542"/>
            <a:ext cx="595569" cy="595569"/>
          </a:xfrm>
          <a:prstGeom prst="rect">
            <a:avLst/>
          </a:prstGeom>
        </p:spPr>
      </p:pic>
      <p:sp>
        <p:nvSpPr>
          <p:cNvPr id="19" name="Arrow: Right 18">
            <a:extLst>
              <a:ext uri="{FF2B5EF4-FFF2-40B4-BE49-F238E27FC236}">
                <a16:creationId xmlns:a16="http://schemas.microsoft.com/office/drawing/2014/main" id="{49E2DDCF-81C9-E972-E520-6C2DFD662286}"/>
              </a:ext>
            </a:extLst>
          </p:cNvPr>
          <p:cNvSpPr/>
          <p:nvPr/>
        </p:nvSpPr>
        <p:spPr>
          <a:xfrm>
            <a:off x="5280001" y="2295370"/>
            <a:ext cx="1262906" cy="527180"/>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28B8375D-DBDC-D796-6802-04837F09C4D7}"/>
              </a:ext>
            </a:extLst>
          </p:cNvPr>
          <p:cNvSpPr txBox="1"/>
          <p:nvPr/>
        </p:nvSpPr>
        <p:spPr>
          <a:xfrm>
            <a:off x="4196535" y="2916733"/>
            <a:ext cx="3354087" cy="369332"/>
          </a:xfrm>
          <a:prstGeom prst="rect">
            <a:avLst/>
          </a:prstGeom>
          <a:noFill/>
        </p:spPr>
        <p:txBody>
          <a:bodyPr wrap="square">
            <a:spAutoFit/>
          </a:bodyPr>
          <a:lstStyle/>
          <a:p>
            <a:pPr algn="ctr"/>
            <a:r>
              <a:rPr lang="en-US" b="1" dirty="0">
                <a:solidFill>
                  <a:srgbClr val="561C24"/>
                </a:solidFill>
              </a:rPr>
              <a:t>Check Registry of DIDs</a:t>
            </a:r>
          </a:p>
        </p:txBody>
      </p:sp>
      <p:pic>
        <p:nvPicPr>
          <p:cNvPr id="21" name="Graphic 20" descr="Cloud with solid fill">
            <a:extLst>
              <a:ext uri="{FF2B5EF4-FFF2-40B4-BE49-F238E27FC236}">
                <a16:creationId xmlns:a16="http://schemas.microsoft.com/office/drawing/2014/main" id="{5905383B-6EFF-0FC0-0B50-E8BEC7B44EC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57212" y="2965252"/>
            <a:ext cx="1308483" cy="1308483"/>
          </a:xfrm>
          <a:prstGeom prst="rect">
            <a:avLst/>
          </a:prstGeom>
        </p:spPr>
      </p:pic>
      <p:pic>
        <p:nvPicPr>
          <p:cNvPr id="23" name="Graphic 22" descr="Server with solid fill">
            <a:extLst>
              <a:ext uri="{FF2B5EF4-FFF2-40B4-BE49-F238E27FC236}">
                <a16:creationId xmlns:a16="http://schemas.microsoft.com/office/drawing/2014/main" id="{41FFCA72-B603-8743-1D17-FD7368D730D7}"/>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91541" y="3459648"/>
            <a:ext cx="439823" cy="439823"/>
          </a:xfrm>
          <a:prstGeom prst="rect">
            <a:avLst/>
          </a:prstGeom>
        </p:spPr>
      </p:pic>
      <p:sp>
        <p:nvSpPr>
          <p:cNvPr id="24" name="Isosceles Triangle 23">
            <a:extLst>
              <a:ext uri="{FF2B5EF4-FFF2-40B4-BE49-F238E27FC236}">
                <a16:creationId xmlns:a16="http://schemas.microsoft.com/office/drawing/2014/main" id="{05A24590-6143-8572-ABA5-100844A775A1}"/>
              </a:ext>
            </a:extLst>
          </p:cNvPr>
          <p:cNvSpPr/>
          <p:nvPr/>
        </p:nvSpPr>
        <p:spPr>
          <a:xfrm rot="16200000">
            <a:off x="7036509" y="4765078"/>
            <a:ext cx="1095090" cy="508502"/>
          </a:xfrm>
          <a:prstGeom prst="triangle">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541D143B-65A2-953F-B9C6-A8B40B7D796D}"/>
              </a:ext>
            </a:extLst>
          </p:cNvPr>
          <p:cNvSpPr/>
          <p:nvPr/>
        </p:nvSpPr>
        <p:spPr>
          <a:xfrm>
            <a:off x="7838304" y="4497336"/>
            <a:ext cx="3653480" cy="1058282"/>
          </a:xfrm>
          <a:prstGeom prst="rect">
            <a:avLst/>
          </a:prstGeom>
          <a:noFill/>
          <a:ln w="28575">
            <a:solidFill>
              <a:srgbClr val="6D293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561C24"/>
                </a:solidFill>
              </a:rPr>
              <a:t>In the Credential is where it is written that Agent 2 (did:key:123) has access to Agent 1 (</a:t>
            </a:r>
            <a:r>
              <a:rPr lang="en-US" dirty="0" err="1">
                <a:solidFill>
                  <a:srgbClr val="561C24"/>
                </a:solidFill>
              </a:rPr>
              <a:t>did:key:xyz</a:t>
            </a:r>
            <a:r>
              <a:rPr lang="en-US" dirty="0">
                <a:solidFill>
                  <a:srgbClr val="561C24"/>
                </a:solidFill>
              </a:rPr>
              <a:t>) </a:t>
            </a:r>
          </a:p>
        </p:txBody>
      </p:sp>
      <p:sp>
        <p:nvSpPr>
          <p:cNvPr id="7" name="Rectangle 6">
            <a:extLst>
              <a:ext uri="{FF2B5EF4-FFF2-40B4-BE49-F238E27FC236}">
                <a16:creationId xmlns:a16="http://schemas.microsoft.com/office/drawing/2014/main" id="{D7082273-0DCE-7A97-0D22-3BFB3E79F438}"/>
              </a:ext>
            </a:extLst>
          </p:cNvPr>
          <p:cNvSpPr/>
          <p:nvPr/>
        </p:nvSpPr>
        <p:spPr>
          <a:xfrm>
            <a:off x="1473939" y="1963678"/>
            <a:ext cx="2395147" cy="1240446"/>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Agent 1</a:t>
            </a:r>
          </a:p>
          <a:p>
            <a:pPr lvl="2"/>
            <a:r>
              <a:rPr lang="en-US" sz="2000" b="1" dirty="0">
                <a:solidFill>
                  <a:srgbClr val="6D2932"/>
                </a:solidFill>
              </a:rPr>
              <a:t>Rover</a:t>
            </a:r>
          </a:p>
          <a:p>
            <a:pPr lvl="2"/>
            <a:r>
              <a:rPr lang="en-US" sz="2000" dirty="0">
                <a:solidFill>
                  <a:srgbClr val="6D2932"/>
                </a:solidFill>
              </a:rPr>
              <a:t>did:key:123</a:t>
            </a:r>
          </a:p>
        </p:txBody>
      </p:sp>
      <p:pic>
        <p:nvPicPr>
          <p:cNvPr id="13" name="Graphic 12" descr="Robot outline">
            <a:extLst>
              <a:ext uri="{FF2B5EF4-FFF2-40B4-BE49-F238E27FC236}">
                <a16:creationId xmlns:a16="http://schemas.microsoft.com/office/drawing/2014/main" id="{195BA8F3-D6EA-E181-B5BB-1AFB6C16F318}"/>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1566614" y="2132969"/>
            <a:ext cx="914400" cy="914400"/>
          </a:xfrm>
          <a:prstGeom prst="rect">
            <a:avLst/>
          </a:prstGeom>
        </p:spPr>
      </p:pic>
    </p:spTree>
    <p:extLst>
      <p:ext uri="{BB962C8B-B14F-4D97-AF65-F5344CB8AC3E}">
        <p14:creationId xmlns:p14="http://schemas.microsoft.com/office/powerpoint/2010/main" val="291079919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18B5DD-4C74-881C-F474-8E75C080D590}"/>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B4A65855-3463-A3D6-3A0A-1D98255B061D}"/>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4A81C49F-4B8D-7CF5-CAAD-B5A86082A466}"/>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47</a:t>
            </a:fld>
            <a:endParaRPr lang="en-US" sz="2400" b="1" dirty="0">
              <a:solidFill>
                <a:schemeClr val="bg1"/>
              </a:solidFill>
            </a:endParaRPr>
          </a:p>
        </p:txBody>
      </p:sp>
      <p:sp>
        <p:nvSpPr>
          <p:cNvPr id="8" name="Title 1">
            <a:extLst>
              <a:ext uri="{FF2B5EF4-FFF2-40B4-BE49-F238E27FC236}">
                <a16:creationId xmlns:a16="http://schemas.microsoft.com/office/drawing/2014/main" id="{6A51162B-73B9-02DF-09A7-D9887DEAF8F1}"/>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Verification Logic</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4800B0E1-039B-AC31-1755-14DBA1BC7FB1}"/>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3CC6EF1B-095A-6BBA-78E8-4E7DBF3066DC}"/>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E5C153FC-3849-2A44-F063-D3FD23C44BDC}"/>
              </a:ext>
            </a:extLst>
          </p:cNvPr>
          <p:cNvSpPr txBox="1"/>
          <p:nvPr/>
        </p:nvSpPr>
        <p:spPr>
          <a:xfrm>
            <a:off x="838200" y="1225238"/>
            <a:ext cx="10515600" cy="4493538"/>
          </a:xfrm>
          <a:prstGeom prst="rect">
            <a:avLst/>
          </a:prstGeom>
          <a:noFill/>
        </p:spPr>
        <p:txBody>
          <a:bodyPr wrap="square">
            <a:spAutoFit/>
          </a:bodyPr>
          <a:lstStyle/>
          <a:p>
            <a:pPr marL="342900" indent="-342900" algn="just">
              <a:buAutoNum type="arabicPeriod"/>
            </a:pPr>
            <a:r>
              <a:rPr lang="en-US" sz="2200" dirty="0"/>
              <a:t>An </a:t>
            </a:r>
            <a:r>
              <a:rPr lang="en-US" sz="2200" b="1" dirty="0"/>
              <a:t>Entity is registered</a:t>
            </a:r>
            <a:r>
              <a:rPr lang="en-US" sz="2200" dirty="0"/>
              <a:t>, a DID key pair is generated for it. These Entity’s public key gets stored in a database together with its important metadata (name, description, creator…), and the user stores the private key on their own.</a:t>
            </a:r>
          </a:p>
          <a:p>
            <a:pPr marL="342900" indent="-342900" algn="just">
              <a:buAutoNum type="arabicPeriod"/>
            </a:pPr>
            <a:r>
              <a:rPr lang="en-US" sz="2200" dirty="0"/>
              <a:t>If the Entity is an </a:t>
            </a:r>
            <a:r>
              <a:rPr lang="en-US" sz="2200" b="1" dirty="0"/>
              <a:t>Agent</a:t>
            </a:r>
            <a:r>
              <a:rPr lang="en-US" sz="2200" dirty="0"/>
              <a:t>, during the registration an </a:t>
            </a:r>
            <a:r>
              <a:rPr lang="en-US" sz="2200" b="1" dirty="0"/>
              <a:t>associated Kafka topic is created</a:t>
            </a:r>
            <a:r>
              <a:rPr lang="en-US" sz="2200" dirty="0"/>
              <a:t>. This topic is where the Agent (rover, lander) can act as a producer.</a:t>
            </a:r>
          </a:p>
          <a:p>
            <a:pPr marL="342900" indent="-342900" algn="just">
              <a:buFontTx/>
              <a:buAutoNum type="arabicPeriod"/>
            </a:pPr>
            <a:r>
              <a:rPr lang="en-US" sz="2200" b="1" dirty="0"/>
              <a:t>On the producer side</a:t>
            </a:r>
            <a:r>
              <a:rPr lang="en-US" sz="2200" dirty="0"/>
              <a:t>, before Agent can start publishing, program asks for </a:t>
            </a:r>
            <a:r>
              <a:rPr lang="en-US" sz="2200" b="1" dirty="0"/>
              <a:t>private key of Agent</a:t>
            </a:r>
            <a:r>
              <a:rPr lang="en-US" sz="2200" dirty="0"/>
              <a:t>, which is </a:t>
            </a:r>
            <a:r>
              <a:rPr lang="en-US" sz="2200" b="1" dirty="0"/>
              <a:t>checked</a:t>
            </a:r>
            <a:r>
              <a:rPr lang="en-US" sz="2200" dirty="0"/>
              <a:t> against public key in the database (to protect against spoofing). </a:t>
            </a:r>
          </a:p>
          <a:p>
            <a:pPr marL="342900" indent="-342900" algn="just">
              <a:buFontTx/>
              <a:buAutoNum type="arabicPeriod"/>
            </a:pPr>
            <a:r>
              <a:rPr lang="en-US" sz="2200" dirty="0"/>
              <a:t>If private key is correct, </a:t>
            </a:r>
            <a:r>
              <a:rPr lang="en-US" sz="2200" b="1" dirty="0"/>
              <a:t>message is sent</a:t>
            </a:r>
            <a:r>
              <a:rPr lang="en-US" sz="2200" dirty="0"/>
              <a:t> through server’s topic.</a:t>
            </a:r>
          </a:p>
          <a:p>
            <a:pPr marL="342900" indent="-342900" algn="just">
              <a:buFontTx/>
              <a:buAutoNum type="arabicPeriod"/>
            </a:pPr>
            <a:r>
              <a:rPr lang="en-US" sz="2200" b="1" dirty="0"/>
              <a:t>On the consumer side</a:t>
            </a:r>
            <a:r>
              <a:rPr lang="en-US" sz="2200" dirty="0"/>
              <a:t>, to have access to Agent’s topic, user is asked for their private key. In database, it is </a:t>
            </a:r>
            <a:r>
              <a:rPr lang="en-US" sz="2200" b="1" dirty="0"/>
              <a:t>checked if </a:t>
            </a:r>
            <a:r>
              <a:rPr lang="en-US" sz="2200" dirty="0"/>
              <a:t>associated User’s public key is </a:t>
            </a:r>
            <a:r>
              <a:rPr lang="en-US" sz="2200" b="1" dirty="0"/>
              <a:t>part of a Credential</a:t>
            </a:r>
            <a:r>
              <a:rPr lang="en-US" sz="2200" dirty="0"/>
              <a:t> that authorizes access to that Agent. </a:t>
            </a:r>
          </a:p>
          <a:p>
            <a:pPr marL="342900" indent="-342900" algn="just">
              <a:buFontTx/>
              <a:buAutoNum type="arabicPeriod"/>
            </a:pPr>
            <a:r>
              <a:rPr lang="en-US" sz="2200" dirty="0"/>
              <a:t>If User has Credential, they can start consuming the data. </a:t>
            </a:r>
          </a:p>
        </p:txBody>
      </p:sp>
    </p:spTree>
    <p:extLst>
      <p:ext uri="{BB962C8B-B14F-4D97-AF65-F5344CB8AC3E}">
        <p14:creationId xmlns:p14="http://schemas.microsoft.com/office/powerpoint/2010/main" val="300910798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810307-B0B2-1A4E-3220-D993230DBBD2}"/>
            </a:ext>
          </a:extLst>
        </p:cNvPr>
        <p:cNvGrpSpPr/>
        <p:nvPr/>
      </p:nvGrpSpPr>
      <p:grpSpPr>
        <a:xfrm>
          <a:off x="0" y="0"/>
          <a:ext cx="0" cy="0"/>
          <a:chOff x="0" y="0"/>
          <a:chExt cx="0" cy="0"/>
        </a:xfrm>
      </p:grpSpPr>
      <p:cxnSp>
        <p:nvCxnSpPr>
          <p:cNvPr id="45" name="Straight Connector 44">
            <a:extLst>
              <a:ext uri="{FF2B5EF4-FFF2-40B4-BE49-F238E27FC236}">
                <a16:creationId xmlns:a16="http://schemas.microsoft.com/office/drawing/2014/main" id="{30441730-8439-1D1C-961C-1185ED93E382}"/>
              </a:ext>
            </a:extLst>
          </p:cNvPr>
          <p:cNvCxnSpPr>
            <a:cxnSpLocks/>
          </p:cNvCxnSpPr>
          <p:nvPr/>
        </p:nvCxnSpPr>
        <p:spPr>
          <a:xfrm>
            <a:off x="7344032" y="1257033"/>
            <a:ext cx="0" cy="4461983"/>
          </a:xfrm>
          <a:prstGeom prst="line">
            <a:avLst/>
          </a:prstGeom>
          <a:ln w="38100">
            <a:solidFill>
              <a:srgbClr val="E8D8C4"/>
            </a:solidFill>
          </a:ln>
        </p:spPr>
        <p:style>
          <a:lnRef idx="2">
            <a:schemeClr val="accent1"/>
          </a:lnRef>
          <a:fillRef idx="0">
            <a:schemeClr val="accent1"/>
          </a:fillRef>
          <a:effectRef idx="1">
            <a:schemeClr val="accent1"/>
          </a:effectRef>
          <a:fontRef idx="minor">
            <a:schemeClr val="tx1"/>
          </a:fontRef>
        </p:style>
      </p:cxnSp>
      <p:cxnSp>
        <p:nvCxnSpPr>
          <p:cNvPr id="43" name="Straight Connector 42">
            <a:extLst>
              <a:ext uri="{FF2B5EF4-FFF2-40B4-BE49-F238E27FC236}">
                <a16:creationId xmlns:a16="http://schemas.microsoft.com/office/drawing/2014/main" id="{A9A3079A-905A-2E55-36F6-AD93EF854104}"/>
              </a:ext>
            </a:extLst>
          </p:cNvPr>
          <p:cNvCxnSpPr>
            <a:cxnSpLocks/>
          </p:cNvCxnSpPr>
          <p:nvPr/>
        </p:nvCxnSpPr>
        <p:spPr>
          <a:xfrm>
            <a:off x="3768811" y="1257033"/>
            <a:ext cx="0" cy="4461983"/>
          </a:xfrm>
          <a:prstGeom prst="line">
            <a:avLst/>
          </a:prstGeom>
          <a:ln w="38100">
            <a:solidFill>
              <a:srgbClr val="E8D8C4"/>
            </a:solidFill>
          </a:ln>
        </p:spPr>
        <p:style>
          <a:lnRef idx="2">
            <a:schemeClr val="accent1"/>
          </a:lnRef>
          <a:fillRef idx="0">
            <a:schemeClr val="accent1"/>
          </a:fillRef>
          <a:effectRef idx="1">
            <a:schemeClr val="accent1"/>
          </a:effectRef>
          <a:fontRef idx="minor">
            <a:schemeClr val="tx1"/>
          </a:fontRef>
        </p:style>
      </p:cxnSp>
      <p:sp>
        <p:nvSpPr>
          <p:cNvPr id="12" name="Rectangle 11">
            <a:extLst>
              <a:ext uri="{FF2B5EF4-FFF2-40B4-BE49-F238E27FC236}">
                <a16:creationId xmlns:a16="http://schemas.microsoft.com/office/drawing/2014/main" id="{0FA3F73C-60D8-1525-0A58-6B091BCFBB6F}"/>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13EB9121-CC9F-6EDE-6295-D18549E7D428}"/>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48</a:t>
            </a:fld>
            <a:endParaRPr lang="en-US" sz="2400" b="1" dirty="0">
              <a:solidFill>
                <a:schemeClr val="bg1"/>
              </a:solidFill>
            </a:endParaRPr>
          </a:p>
        </p:txBody>
      </p:sp>
      <p:sp>
        <p:nvSpPr>
          <p:cNvPr id="8" name="Title 1">
            <a:extLst>
              <a:ext uri="{FF2B5EF4-FFF2-40B4-BE49-F238E27FC236}">
                <a16:creationId xmlns:a16="http://schemas.microsoft.com/office/drawing/2014/main" id="{B08C3D1B-2244-A3B0-9D21-D7F761A5A573}"/>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First Test – Minimum Entities Needed </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2723D7C3-28DE-3C49-CE88-F821BAFAE34E}"/>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8F2D3995-40D7-1404-D0E0-C73336A1E473}"/>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1">
            <a:extLst>
              <a:ext uri="{FF2B5EF4-FFF2-40B4-BE49-F238E27FC236}">
                <a16:creationId xmlns:a16="http://schemas.microsoft.com/office/drawing/2014/main" id="{A80629A3-BB4A-728E-C9A7-708994EFA700}"/>
              </a:ext>
            </a:extLst>
          </p:cNvPr>
          <p:cNvSpPr/>
          <p:nvPr/>
        </p:nvSpPr>
        <p:spPr>
          <a:xfrm>
            <a:off x="4406217" y="1582713"/>
            <a:ext cx="2395147" cy="1240446"/>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Agent 1</a:t>
            </a:r>
          </a:p>
          <a:p>
            <a:pPr lvl="2"/>
            <a:r>
              <a:rPr lang="en-US" sz="2000" b="1" dirty="0">
                <a:solidFill>
                  <a:srgbClr val="6D2932"/>
                </a:solidFill>
              </a:rPr>
              <a:t>Rover</a:t>
            </a:r>
          </a:p>
          <a:p>
            <a:pPr lvl="2"/>
            <a:r>
              <a:rPr lang="en-US" sz="2000" dirty="0">
                <a:solidFill>
                  <a:srgbClr val="6D2932"/>
                </a:solidFill>
              </a:rPr>
              <a:t>did:key:123</a:t>
            </a:r>
          </a:p>
        </p:txBody>
      </p:sp>
      <p:sp>
        <p:nvSpPr>
          <p:cNvPr id="3" name="Rectangle 2">
            <a:extLst>
              <a:ext uri="{FF2B5EF4-FFF2-40B4-BE49-F238E27FC236}">
                <a16:creationId xmlns:a16="http://schemas.microsoft.com/office/drawing/2014/main" id="{82637CCB-1CAD-64AC-4BDF-3FC98E1C6231}"/>
              </a:ext>
            </a:extLst>
          </p:cNvPr>
          <p:cNvSpPr/>
          <p:nvPr/>
        </p:nvSpPr>
        <p:spPr>
          <a:xfrm>
            <a:off x="835865" y="1635262"/>
            <a:ext cx="2395148" cy="1240446"/>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Person 1</a:t>
            </a:r>
          </a:p>
          <a:p>
            <a:pPr lvl="2"/>
            <a:r>
              <a:rPr lang="en-US" sz="2000" b="1" dirty="0">
                <a:solidFill>
                  <a:srgbClr val="6D2932"/>
                </a:solidFill>
              </a:rPr>
              <a:t>User A</a:t>
            </a:r>
          </a:p>
          <a:p>
            <a:pPr lvl="2"/>
            <a:r>
              <a:rPr lang="en-US" sz="2000" dirty="0">
                <a:solidFill>
                  <a:srgbClr val="6D2932"/>
                </a:solidFill>
              </a:rPr>
              <a:t>did:key:1a1</a:t>
            </a:r>
          </a:p>
        </p:txBody>
      </p:sp>
      <p:sp>
        <p:nvSpPr>
          <p:cNvPr id="6" name="Rectangle 5">
            <a:extLst>
              <a:ext uri="{FF2B5EF4-FFF2-40B4-BE49-F238E27FC236}">
                <a16:creationId xmlns:a16="http://schemas.microsoft.com/office/drawing/2014/main" id="{9E88B19E-1770-4318-E3C5-54717997260B}"/>
              </a:ext>
            </a:extLst>
          </p:cNvPr>
          <p:cNvSpPr/>
          <p:nvPr/>
        </p:nvSpPr>
        <p:spPr>
          <a:xfrm>
            <a:off x="7976568" y="1635262"/>
            <a:ext cx="2845659" cy="1095090"/>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Credential 1</a:t>
            </a:r>
          </a:p>
          <a:p>
            <a:pPr lvl="2"/>
            <a:r>
              <a:rPr lang="en-US" sz="2000" b="1" dirty="0">
                <a:solidFill>
                  <a:srgbClr val="6D2932"/>
                </a:solidFill>
              </a:rPr>
              <a:t>Access Lander</a:t>
            </a:r>
          </a:p>
          <a:p>
            <a:pPr lvl="2"/>
            <a:r>
              <a:rPr lang="en-US" sz="2000" dirty="0">
                <a:solidFill>
                  <a:srgbClr val="6D2932"/>
                </a:solidFill>
              </a:rPr>
              <a:t>did:key:456</a:t>
            </a:r>
          </a:p>
        </p:txBody>
      </p:sp>
      <p:sp>
        <p:nvSpPr>
          <p:cNvPr id="10" name="TextBox 9">
            <a:extLst>
              <a:ext uri="{FF2B5EF4-FFF2-40B4-BE49-F238E27FC236}">
                <a16:creationId xmlns:a16="http://schemas.microsoft.com/office/drawing/2014/main" id="{261F67B0-BEC8-7E75-C90C-31A2E2B90BC6}"/>
              </a:ext>
            </a:extLst>
          </p:cNvPr>
          <p:cNvSpPr txBox="1"/>
          <p:nvPr/>
        </p:nvSpPr>
        <p:spPr>
          <a:xfrm>
            <a:off x="717386" y="1235152"/>
            <a:ext cx="2632105" cy="400110"/>
          </a:xfrm>
          <a:prstGeom prst="rect">
            <a:avLst/>
          </a:prstGeom>
          <a:noFill/>
        </p:spPr>
        <p:txBody>
          <a:bodyPr wrap="square">
            <a:spAutoFit/>
          </a:bodyPr>
          <a:lstStyle/>
          <a:p>
            <a:pPr algn="ctr"/>
            <a:r>
              <a:rPr lang="en-US" sz="2000" b="1" dirty="0">
                <a:solidFill>
                  <a:srgbClr val="561C24"/>
                </a:solidFill>
              </a:rPr>
              <a:t>Register</a:t>
            </a:r>
          </a:p>
        </p:txBody>
      </p:sp>
      <p:sp>
        <p:nvSpPr>
          <p:cNvPr id="11" name="TextBox 10">
            <a:extLst>
              <a:ext uri="{FF2B5EF4-FFF2-40B4-BE49-F238E27FC236}">
                <a16:creationId xmlns:a16="http://schemas.microsoft.com/office/drawing/2014/main" id="{0A7694A5-671A-7CAA-4D73-D79BC3CDF2C2}"/>
              </a:ext>
            </a:extLst>
          </p:cNvPr>
          <p:cNvSpPr txBox="1"/>
          <p:nvPr/>
        </p:nvSpPr>
        <p:spPr>
          <a:xfrm>
            <a:off x="4187400" y="1187561"/>
            <a:ext cx="3049028" cy="400110"/>
          </a:xfrm>
          <a:prstGeom prst="rect">
            <a:avLst/>
          </a:prstGeom>
          <a:noFill/>
        </p:spPr>
        <p:txBody>
          <a:bodyPr wrap="square">
            <a:spAutoFit/>
          </a:bodyPr>
          <a:lstStyle/>
          <a:p>
            <a:pPr algn="ctr"/>
            <a:r>
              <a:rPr lang="en-US" sz="2000" b="1" dirty="0">
                <a:solidFill>
                  <a:srgbClr val="561C24"/>
                </a:solidFill>
              </a:rPr>
              <a:t>Register</a:t>
            </a:r>
          </a:p>
        </p:txBody>
      </p:sp>
      <p:pic>
        <p:nvPicPr>
          <p:cNvPr id="16" name="Graphic 15" descr="Robot outline">
            <a:extLst>
              <a:ext uri="{FF2B5EF4-FFF2-40B4-BE49-F238E27FC236}">
                <a16:creationId xmlns:a16="http://schemas.microsoft.com/office/drawing/2014/main" id="{E9310A53-6042-66B3-2D82-E1AAF8D7CB2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498892" y="1752004"/>
            <a:ext cx="914400" cy="914400"/>
          </a:xfrm>
          <a:prstGeom prst="rect">
            <a:avLst/>
          </a:prstGeom>
        </p:spPr>
      </p:pic>
      <p:pic>
        <p:nvPicPr>
          <p:cNvPr id="18" name="Graphic 17" descr="Document with solid fill">
            <a:extLst>
              <a:ext uri="{FF2B5EF4-FFF2-40B4-BE49-F238E27FC236}">
                <a16:creationId xmlns:a16="http://schemas.microsoft.com/office/drawing/2014/main" id="{42DD8829-6969-6853-5DC3-CF712065813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208901" y="1885022"/>
            <a:ext cx="595569" cy="595569"/>
          </a:xfrm>
          <a:prstGeom prst="rect">
            <a:avLst/>
          </a:prstGeom>
        </p:spPr>
      </p:pic>
      <p:sp>
        <p:nvSpPr>
          <p:cNvPr id="19" name="Arrow: Right 18">
            <a:extLst>
              <a:ext uri="{FF2B5EF4-FFF2-40B4-BE49-F238E27FC236}">
                <a16:creationId xmlns:a16="http://schemas.microsoft.com/office/drawing/2014/main" id="{D3B59CE1-065B-83DB-5327-D38FCEC6C292}"/>
              </a:ext>
            </a:extLst>
          </p:cNvPr>
          <p:cNvSpPr/>
          <p:nvPr/>
        </p:nvSpPr>
        <p:spPr>
          <a:xfrm>
            <a:off x="3360196" y="2001083"/>
            <a:ext cx="836339" cy="527180"/>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97D5247C-A493-C7DE-F51D-006116A5888A}"/>
              </a:ext>
            </a:extLst>
          </p:cNvPr>
          <p:cNvSpPr txBox="1"/>
          <p:nvPr/>
        </p:nvSpPr>
        <p:spPr>
          <a:xfrm>
            <a:off x="5137463" y="3086755"/>
            <a:ext cx="2005516" cy="923330"/>
          </a:xfrm>
          <a:prstGeom prst="rect">
            <a:avLst/>
          </a:prstGeom>
          <a:noFill/>
        </p:spPr>
        <p:txBody>
          <a:bodyPr wrap="square">
            <a:spAutoFit/>
          </a:bodyPr>
          <a:lstStyle/>
          <a:p>
            <a:r>
              <a:rPr lang="en-US" b="1" dirty="0">
                <a:solidFill>
                  <a:srgbClr val="561C24"/>
                </a:solidFill>
              </a:rPr>
              <a:t>Associated </a:t>
            </a:r>
          </a:p>
          <a:p>
            <a:r>
              <a:rPr lang="en-US" b="1" dirty="0">
                <a:solidFill>
                  <a:srgbClr val="561C24"/>
                </a:solidFill>
              </a:rPr>
              <a:t>Kafka topic generated</a:t>
            </a:r>
          </a:p>
        </p:txBody>
      </p:sp>
      <p:grpSp>
        <p:nvGrpSpPr>
          <p:cNvPr id="32" name="Group 31">
            <a:extLst>
              <a:ext uri="{FF2B5EF4-FFF2-40B4-BE49-F238E27FC236}">
                <a16:creationId xmlns:a16="http://schemas.microsoft.com/office/drawing/2014/main" id="{10ECD1DB-4D1E-6AE2-6BEE-E094F6EC3B91}"/>
              </a:ext>
            </a:extLst>
          </p:cNvPr>
          <p:cNvGrpSpPr/>
          <p:nvPr/>
        </p:nvGrpSpPr>
        <p:grpSpPr>
          <a:xfrm>
            <a:off x="925848" y="1029356"/>
            <a:ext cx="612247" cy="709283"/>
            <a:chOff x="5257212" y="2965252"/>
            <a:chExt cx="1308483" cy="1308483"/>
          </a:xfrm>
        </p:grpSpPr>
        <p:pic>
          <p:nvPicPr>
            <p:cNvPr id="21" name="Graphic 20" descr="Cloud with solid fill">
              <a:extLst>
                <a:ext uri="{FF2B5EF4-FFF2-40B4-BE49-F238E27FC236}">
                  <a16:creationId xmlns:a16="http://schemas.microsoft.com/office/drawing/2014/main" id="{C6A7BB54-0C3E-5750-3CC1-7C49973BF3EC}"/>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57212" y="2965252"/>
              <a:ext cx="1308483" cy="1308483"/>
            </a:xfrm>
            <a:prstGeom prst="rect">
              <a:avLst/>
            </a:prstGeom>
          </p:spPr>
        </p:pic>
        <p:pic>
          <p:nvPicPr>
            <p:cNvPr id="23" name="Graphic 22" descr="Server with solid fill">
              <a:extLst>
                <a:ext uri="{FF2B5EF4-FFF2-40B4-BE49-F238E27FC236}">
                  <a16:creationId xmlns:a16="http://schemas.microsoft.com/office/drawing/2014/main" id="{60F1D73F-34DA-AB6D-D868-9D8A144FCB18}"/>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91541" y="3459648"/>
              <a:ext cx="439823" cy="439823"/>
            </a:xfrm>
            <a:prstGeom prst="rect">
              <a:avLst/>
            </a:prstGeom>
          </p:spPr>
        </p:pic>
      </p:grpSp>
      <p:pic>
        <p:nvPicPr>
          <p:cNvPr id="1030" name="Picture 6">
            <a:extLst>
              <a:ext uri="{FF2B5EF4-FFF2-40B4-BE49-F238E27FC236}">
                <a16:creationId xmlns:a16="http://schemas.microsoft.com/office/drawing/2014/main" id="{E2B4F855-73E4-663F-C7BE-85C7364B60D5}"/>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4635156" y="3258230"/>
            <a:ext cx="527180" cy="527180"/>
          </a:xfrm>
          <a:prstGeom prst="rect">
            <a:avLst/>
          </a:prstGeom>
          <a:noFill/>
          <a:extLst>
            <a:ext uri="{909E8E84-426E-40DD-AFC4-6F175D3DCCD1}">
              <a14:hiddenFill xmlns:a14="http://schemas.microsoft.com/office/drawing/2010/main">
                <a:solidFill>
                  <a:srgbClr val="FFFFFF"/>
                </a:solidFill>
              </a14:hiddenFill>
            </a:ext>
          </a:extLst>
        </p:spPr>
      </p:pic>
      <p:pic>
        <p:nvPicPr>
          <p:cNvPr id="26" name="Graphic 25" descr="User with solid fill">
            <a:extLst>
              <a:ext uri="{FF2B5EF4-FFF2-40B4-BE49-F238E27FC236}">
                <a16:creationId xmlns:a16="http://schemas.microsoft.com/office/drawing/2014/main" id="{CC2500AD-D634-056F-CE55-6276D812256D}"/>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925848" y="1792408"/>
            <a:ext cx="914400" cy="914400"/>
          </a:xfrm>
          <a:prstGeom prst="rect">
            <a:avLst/>
          </a:prstGeom>
        </p:spPr>
      </p:pic>
      <p:sp>
        <p:nvSpPr>
          <p:cNvPr id="27" name="Rectangle 26">
            <a:extLst>
              <a:ext uri="{FF2B5EF4-FFF2-40B4-BE49-F238E27FC236}">
                <a16:creationId xmlns:a16="http://schemas.microsoft.com/office/drawing/2014/main" id="{DD533E25-DCED-53B7-39D0-1E28F8FF458D}"/>
              </a:ext>
            </a:extLst>
          </p:cNvPr>
          <p:cNvSpPr/>
          <p:nvPr/>
        </p:nvSpPr>
        <p:spPr>
          <a:xfrm>
            <a:off x="835865" y="3747725"/>
            <a:ext cx="2395148" cy="1240446"/>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Person 2</a:t>
            </a:r>
          </a:p>
          <a:p>
            <a:pPr lvl="2"/>
            <a:r>
              <a:rPr lang="en-US" sz="2000" b="1" dirty="0">
                <a:solidFill>
                  <a:srgbClr val="6D2932"/>
                </a:solidFill>
              </a:rPr>
              <a:t>User B</a:t>
            </a:r>
          </a:p>
          <a:p>
            <a:pPr lvl="2"/>
            <a:r>
              <a:rPr lang="en-US" sz="2000" dirty="0">
                <a:solidFill>
                  <a:srgbClr val="6D2932"/>
                </a:solidFill>
              </a:rPr>
              <a:t>did:key:2b2</a:t>
            </a:r>
          </a:p>
        </p:txBody>
      </p:sp>
      <p:sp>
        <p:nvSpPr>
          <p:cNvPr id="28" name="TextBox 27">
            <a:extLst>
              <a:ext uri="{FF2B5EF4-FFF2-40B4-BE49-F238E27FC236}">
                <a16:creationId xmlns:a16="http://schemas.microsoft.com/office/drawing/2014/main" id="{2A6FE82F-F236-9B15-82B9-6FB224DE42ED}"/>
              </a:ext>
            </a:extLst>
          </p:cNvPr>
          <p:cNvSpPr txBox="1"/>
          <p:nvPr/>
        </p:nvSpPr>
        <p:spPr>
          <a:xfrm>
            <a:off x="717386" y="3347615"/>
            <a:ext cx="2632105" cy="400110"/>
          </a:xfrm>
          <a:prstGeom prst="rect">
            <a:avLst/>
          </a:prstGeom>
          <a:noFill/>
        </p:spPr>
        <p:txBody>
          <a:bodyPr wrap="square">
            <a:spAutoFit/>
          </a:bodyPr>
          <a:lstStyle/>
          <a:p>
            <a:pPr algn="ctr"/>
            <a:r>
              <a:rPr lang="en-US" sz="2000" b="1" dirty="0">
                <a:solidFill>
                  <a:srgbClr val="561C24"/>
                </a:solidFill>
              </a:rPr>
              <a:t>Register</a:t>
            </a:r>
          </a:p>
        </p:txBody>
      </p:sp>
      <p:pic>
        <p:nvPicPr>
          <p:cNvPr id="29" name="Graphic 28" descr="User with solid fill">
            <a:extLst>
              <a:ext uri="{FF2B5EF4-FFF2-40B4-BE49-F238E27FC236}">
                <a16:creationId xmlns:a16="http://schemas.microsoft.com/office/drawing/2014/main" id="{94E211E0-D62C-195D-EAAC-824F6A9CFDF9}"/>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925848" y="3904871"/>
            <a:ext cx="914400" cy="914400"/>
          </a:xfrm>
          <a:prstGeom prst="rect">
            <a:avLst/>
          </a:prstGeom>
        </p:spPr>
      </p:pic>
      <p:sp>
        <p:nvSpPr>
          <p:cNvPr id="30" name="Arrow: Right 29">
            <a:extLst>
              <a:ext uri="{FF2B5EF4-FFF2-40B4-BE49-F238E27FC236}">
                <a16:creationId xmlns:a16="http://schemas.microsoft.com/office/drawing/2014/main" id="{0805DCF8-83CE-4C70-76A5-53BC7C0FDBD5}"/>
              </a:ext>
            </a:extLst>
          </p:cNvPr>
          <p:cNvSpPr/>
          <p:nvPr/>
        </p:nvSpPr>
        <p:spPr>
          <a:xfrm>
            <a:off x="6941925" y="1918514"/>
            <a:ext cx="836339" cy="527180"/>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5523A87B-A04D-0CCD-A1B7-F4AE88EEC1E7}"/>
              </a:ext>
            </a:extLst>
          </p:cNvPr>
          <p:cNvSpPr txBox="1"/>
          <p:nvPr/>
        </p:nvSpPr>
        <p:spPr>
          <a:xfrm>
            <a:off x="7976568" y="1171398"/>
            <a:ext cx="3049028" cy="400110"/>
          </a:xfrm>
          <a:prstGeom prst="rect">
            <a:avLst/>
          </a:prstGeom>
          <a:noFill/>
        </p:spPr>
        <p:txBody>
          <a:bodyPr wrap="square">
            <a:spAutoFit/>
          </a:bodyPr>
          <a:lstStyle/>
          <a:p>
            <a:pPr algn="ctr"/>
            <a:r>
              <a:rPr lang="en-US" sz="2000" b="1" dirty="0">
                <a:solidFill>
                  <a:srgbClr val="561C24"/>
                </a:solidFill>
              </a:rPr>
              <a:t>Register</a:t>
            </a:r>
          </a:p>
        </p:txBody>
      </p:sp>
      <p:grpSp>
        <p:nvGrpSpPr>
          <p:cNvPr id="33" name="Group 32">
            <a:extLst>
              <a:ext uri="{FF2B5EF4-FFF2-40B4-BE49-F238E27FC236}">
                <a16:creationId xmlns:a16="http://schemas.microsoft.com/office/drawing/2014/main" id="{D328E1AB-3130-9E76-3F6F-F9B23D912F1E}"/>
              </a:ext>
            </a:extLst>
          </p:cNvPr>
          <p:cNvGrpSpPr/>
          <p:nvPr/>
        </p:nvGrpSpPr>
        <p:grpSpPr>
          <a:xfrm>
            <a:off x="4592623" y="993744"/>
            <a:ext cx="612247" cy="709283"/>
            <a:chOff x="5257212" y="2965252"/>
            <a:chExt cx="1308483" cy="1308483"/>
          </a:xfrm>
        </p:grpSpPr>
        <p:pic>
          <p:nvPicPr>
            <p:cNvPr id="34" name="Graphic 33" descr="Cloud with solid fill">
              <a:extLst>
                <a:ext uri="{FF2B5EF4-FFF2-40B4-BE49-F238E27FC236}">
                  <a16:creationId xmlns:a16="http://schemas.microsoft.com/office/drawing/2014/main" id="{FD0CE908-E65A-2DE6-A1F6-B5856A2C111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57212" y="2965252"/>
              <a:ext cx="1308483" cy="1308483"/>
            </a:xfrm>
            <a:prstGeom prst="rect">
              <a:avLst/>
            </a:prstGeom>
          </p:spPr>
        </p:pic>
        <p:pic>
          <p:nvPicPr>
            <p:cNvPr id="35" name="Graphic 34" descr="Server with solid fill">
              <a:extLst>
                <a:ext uri="{FF2B5EF4-FFF2-40B4-BE49-F238E27FC236}">
                  <a16:creationId xmlns:a16="http://schemas.microsoft.com/office/drawing/2014/main" id="{E1F237C2-D6EE-85F4-7D6E-155A81A920B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91541" y="3459648"/>
              <a:ext cx="439823" cy="439823"/>
            </a:xfrm>
            <a:prstGeom prst="rect">
              <a:avLst/>
            </a:prstGeom>
          </p:spPr>
        </p:pic>
      </p:grpSp>
      <p:grpSp>
        <p:nvGrpSpPr>
          <p:cNvPr id="36" name="Group 35">
            <a:extLst>
              <a:ext uri="{FF2B5EF4-FFF2-40B4-BE49-F238E27FC236}">
                <a16:creationId xmlns:a16="http://schemas.microsoft.com/office/drawing/2014/main" id="{CDC0D9A2-D9D0-4B0B-B283-770F69B13F59}"/>
              </a:ext>
            </a:extLst>
          </p:cNvPr>
          <p:cNvGrpSpPr/>
          <p:nvPr/>
        </p:nvGrpSpPr>
        <p:grpSpPr>
          <a:xfrm>
            <a:off x="8376743" y="1032974"/>
            <a:ext cx="612247" cy="709283"/>
            <a:chOff x="5257212" y="2965252"/>
            <a:chExt cx="1308483" cy="1308483"/>
          </a:xfrm>
        </p:grpSpPr>
        <p:pic>
          <p:nvPicPr>
            <p:cNvPr id="37" name="Graphic 36" descr="Cloud with solid fill">
              <a:extLst>
                <a:ext uri="{FF2B5EF4-FFF2-40B4-BE49-F238E27FC236}">
                  <a16:creationId xmlns:a16="http://schemas.microsoft.com/office/drawing/2014/main" id="{10493FE0-074C-0751-5BA2-F58E388BE045}"/>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57212" y="2965252"/>
              <a:ext cx="1308483" cy="1308483"/>
            </a:xfrm>
            <a:prstGeom prst="rect">
              <a:avLst/>
            </a:prstGeom>
          </p:spPr>
        </p:pic>
        <p:pic>
          <p:nvPicPr>
            <p:cNvPr id="38" name="Graphic 37" descr="Server with solid fill">
              <a:extLst>
                <a:ext uri="{FF2B5EF4-FFF2-40B4-BE49-F238E27FC236}">
                  <a16:creationId xmlns:a16="http://schemas.microsoft.com/office/drawing/2014/main" id="{18D84F9A-94CA-6421-E1BC-20358474C7D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91541" y="3459648"/>
              <a:ext cx="439823" cy="439823"/>
            </a:xfrm>
            <a:prstGeom prst="rect">
              <a:avLst/>
            </a:prstGeom>
          </p:spPr>
        </p:pic>
      </p:grpSp>
      <p:grpSp>
        <p:nvGrpSpPr>
          <p:cNvPr id="39" name="Group 38">
            <a:extLst>
              <a:ext uri="{FF2B5EF4-FFF2-40B4-BE49-F238E27FC236}">
                <a16:creationId xmlns:a16="http://schemas.microsoft.com/office/drawing/2014/main" id="{9EEDDECF-4C00-0089-2C70-05115B4CDD2D}"/>
              </a:ext>
            </a:extLst>
          </p:cNvPr>
          <p:cNvGrpSpPr/>
          <p:nvPr/>
        </p:nvGrpSpPr>
        <p:grpSpPr>
          <a:xfrm>
            <a:off x="921224" y="3117015"/>
            <a:ext cx="612247" cy="709283"/>
            <a:chOff x="5257212" y="2965252"/>
            <a:chExt cx="1308483" cy="1308483"/>
          </a:xfrm>
        </p:grpSpPr>
        <p:pic>
          <p:nvPicPr>
            <p:cNvPr id="40" name="Graphic 39" descr="Cloud with solid fill">
              <a:extLst>
                <a:ext uri="{FF2B5EF4-FFF2-40B4-BE49-F238E27FC236}">
                  <a16:creationId xmlns:a16="http://schemas.microsoft.com/office/drawing/2014/main" id="{BE6D35A4-0F4A-0585-822D-2F47FE9760C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57212" y="2965252"/>
              <a:ext cx="1308483" cy="1308483"/>
            </a:xfrm>
            <a:prstGeom prst="rect">
              <a:avLst/>
            </a:prstGeom>
          </p:spPr>
        </p:pic>
        <p:pic>
          <p:nvPicPr>
            <p:cNvPr id="41" name="Graphic 40" descr="Server with solid fill">
              <a:extLst>
                <a:ext uri="{FF2B5EF4-FFF2-40B4-BE49-F238E27FC236}">
                  <a16:creationId xmlns:a16="http://schemas.microsoft.com/office/drawing/2014/main" id="{674B5F68-0A2B-43C3-E28A-7EB17FF7B0E9}"/>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91541" y="3459648"/>
              <a:ext cx="439823" cy="439823"/>
            </a:xfrm>
            <a:prstGeom prst="rect">
              <a:avLst/>
            </a:prstGeom>
          </p:spPr>
        </p:pic>
      </p:grpSp>
      <p:sp>
        <p:nvSpPr>
          <p:cNvPr id="46" name="TextBox 45">
            <a:extLst>
              <a:ext uri="{FF2B5EF4-FFF2-40B4-BE49-F238E27FC236}">
                <a16:creationId xmlns:a16="http://schemas.microsoft.com/office/drawing/2014/main" id="{8506B226-99B5-977C-7A38-3BBBDEA7F112}"/>
              </a:ext>
            </a:extLst>
          </p:cNvPr>
          <p:cNvSpPr txBox="1"/>
          <p:nvPr/>
        </p:nvSpPr>
        <p:spPr>
          <a:xfrm>
            <a:off x="705526" y="5199453"/>
            <a:ext cx="3056778" cy="646331"/>
          </a:xfrm>
          <a:prstGeom prst="rect">
            <a:avLst/>
          </a:prstGeom>
          <a:noFill/>
        </p:spPr>
        <p:txBody>
          <a:bodyPr wrap="square">
            <a:spAutoFit/>
          </a:bodyPr>
          <a:lstStyle/>
          <a:p>
            <a:r>
              <a:rPr lang="en-US" b="1" dirty="0">
                <a:solidFill>
                  <a:srgbClr val="561C24"/>
                </a:solidFill>
              </a:rPr>
              <a:t>1. Register two Persons in the Database with DIDs</a:t>
            </a:r>
          </a:p>
        </p:txBody>
      </p:sp>
      <p:sp>
        <p:nvSpPr>
          <p:cNvPr id="47" name="TextBox 46">
            <a:extLst>
              <a:ext uri="{FF2B5EF4-FFF2-40B4-BE49-F238E27FC236}">
                <a16:creationId xmlns:a16="http://schemas.microsoft.com/office/drawing/2014/main" id="{B9EC4604-BA74-1BF9-2C9D-212BDF40BBC3}"/>
              </a:ext>
            </a:extLst>
          </p:cNvPr>
          <p:cNvSpPr txBox="1"/>
          <p:nvPr/>
        </p:nvSpPr>
        <p:spPr>
          <a:xfrm>
            <a:off x="3983437" y="4387550"/>
            <a:ext cx="3354087" cy="1477328"/>
          </a:xfrm>
          <a:prstGeom prst="rect">
            <a:avLst/>
          </a:prstGeom>
          <a:noFill/>
        </p:spPr>
        <p:txBody>
          <a:bodyPr wrap="square">
            <a:spAutoFit/>
          </a:bodyPr>
          <a:lstStyle/>
          <a:p>
            <a:r>
              <a:rPr lang="en-US" b="1" dirty="0">
                <a:solidFill>
                  <a:srgbClr val="561C24"/>
                </a:solidFill>
              </a:rPr>
              <a:t>2. Register Agent associated with a Person (creator) and generate automatically the topic for that Agent to publish data </a:t>
            </a:r>
          </a:p>
        </p:txBody>
      </p:sp>
      <p:sp>
        <p:nvSpPr>
          <p:cNvPr id="48" name="TextBox 47">
            <a:extLst>
              <a:ext uri="{FF2B5EF4-FFF2-40B4-BE49-F238E27FC236}">
                <a16:creationId xmlns:a16="http://schemas.microsoft.com/office/drawing/2014/main" id="{75F320DA-7070-9479-CB91-0B9FC7FF367D}"/>
              </a:ext>
            </a:extLst>
          </p:cNvPr>
          <p:cNvSpPr txBox="1"/>
          <p:nvPr/>
        </p:nvSpPr>
        <p:spPr>
          <a:xfrm>
            <a:off x="7722353" y="4689474"/>
            <a:ext cx="3354087" cy="923330"/>
          </a:xfrm>
          <a:prstGeom prst="rect">
            <a:avLst/>
          </a:prstGeom>
          <a:noFill/>
        </p:spPr>
        <p:txBody>
          <a:bodyPr wrap="square">
            <a:spAutoFit/>
          </a:bodyPr>
          <a:lstStyle/>
          <a:p>
            <a:r>
              <a:rPr lang="en-US" b="1" dirty="0">
                <a:solidFill>
                  <a:srgbClr val="561C24"/>
                </a:solidFill>
              </a:rPr>
              <a:t>3. Register a Credential authorizing access to User B to the Agent of User B</a:t>
            </a:r>
          </a:p>
        </p:txBody>
      </p:sp>
      <p:sp>
        <p:nvSpPr>
          <p:cNvPr id="49" name="Arrow: Right 48">
            <a:extLst>
              <a:ext uri="{FF2B5EF4-FFF2-40B4-BE49-F238E27FC236}">
                <a16:creationId xmlns:a16="http://schemas.microsoft.com/office/drawing/2014/main" id="{728FE1DA-96F1-25D5-BDCA-0359436D7987}"/>
              </a:ext>
            </a:extLst>
          </p:cNvPr>
          <p:cNvSpPr/>
          <p:nvPr/>
        </p:nvSpPr>
        <p:spPr>
          <a:xfrm rot="5400000">
            <a:off x="5487856" y="2849788"/>
            <a:ext cx="214887" cy="198700"/>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6159C10C-57BA-F466-31AD-5EA70419EBF0}"/>
              </a:ext>
            </a:extLst>
          </p:cNvPr>
          <p:cNvSpPr/>
          <p:nvPr/>
        </p:nvSpPr>
        <p:spPr>
          <a:xfrm>
            <a:off x="4428868" y="3075117"/>
            <a:ext cx="2377365" cy="934968"/>
          </a:xfrm>
          <a:prstGeom prst="rect">
            <a:avLst/>
          </a:prstGeom>
          <a:noFill/>
          <a:ln w="38100">
            <a:solidFill>
              <a:srgbClr val="E8D8C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4764487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FE2B20-28FF-716F-1368-E22FA8F7CDF7}"/>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8B81EBC6-FED7-D1CF-B4C8-62DC3725945F}"/>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D83615A8-E12C-69FF-25A9-484C4BDC79C7}"/>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49</a:t>
            </a:fld>
            <a:endParaRPr lang="en-US" sz="2400" b="1" dirty="0">
              <a:solidFill>
                <a:schemeClr val="bg1"/>
              </a:solidFill>
            </a:endParaRPr>
          </a:p>
        </p:txBody>
      </p:sp>
      <p:sp>
        <p:nvSpPr>
          <p:cNvPr id="8" name="Title 1">
            <a:extLst>
              <a:ext uri="{FF2B5EF4-FFF2-40B4-BE49-F238E27FC236}">
                <a16:creationId xmlns:a16="http://schemas.microsoft.com/office/drawing/2014/main" id="{F1F83C2B-D4E2-8607-9C78-01897D81A52B}"/>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Next Actions</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53CCB93C-94CA-33D2-4174-FEEED4F6CBBF}"/>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3BF719A8-6AF7-FF63-C797-DF59AF71593D}"/>
              </a:ext>
            </a:extLst>
          </p:cNvPr>
          <p:cNvPicPr>
            <a:picLocks noChangeAspect="1"/>
          </p:cNvPicPr>
          <p:nvPr/>
        </p:nvPicPr>
        <p:blipFill>
          <a:blip r:embed="rId2"/>
          <a:stretch>
            <a:fillRect/>
          </a:stretch>
        </p:blipFill>
        <p:spPr>
          <a:xfrm>
            <a:off x="304801" y="5962135"/>
            <a:ext cx="3276600" cy="914400"/>
          </a:xfrm>
          <a:prstGeom prst="rect">
            <a:avLst/>
          </a:prstGeom>
        </p:spPr>
      </p:pic>
      <p:sp>
        <p:nvSpPr>
          <p:cNvPr id="2" name="TextBox 1">
            <a:extLst>
              <a:ext uri="{FF2B5EF4-FFF2-40B4-BE49-F238E27FC236}">
                <a16:creationId xmlns:a16="http://schemas.microsoft.com/office/drawing/2014/main" id="{81B4F372-078A-D82B-C958-726521F22D61}"/>
              </a:ext>
            </a:extLst>
          </p:cNvPr>
          <p:cNvSpPr txBox="1"/>
          <p:nvPr/>
        </p:nvSpPr>
        <p:spPr>
          <a:xfrm>
            <a:off x="835865" y="1376491"/>
            <a:ext cx="10515600" cy="2308324"/>
          </a:xfrm>
          <a:prstGeom prst="rect">
            <a:avLst/>
          </a:prstGeom>
          <a:noFill/>
        </p:spPr>
        <p:txBody>
          <a:bodyPr wrap="square">
            <a:spAutoFit/>
          </a:bodyPr>
          <a:lstStyle/>
          <a:p>
            <a:pPr marL="342900" indent="-342900">
              <a:buAutoNum type="arabicPeriod"/>
            </a:pPr>
            <a:r>
              <a:rPr lang="en-US" sz="2400" b="1" dirty="0"/>
              <a:t>New Domain </a:t>
            </a:r>
            <a:r>
              <a:rPr lang="en-US" sz="2400" dirty="0"/>
              <a:t>for </a:t>
            </a:r>
            <a:r>
              <a:rPr lang="en-US" sz="2400" i="1" dirty="0" err="1"/>
              <a:t>hsml.jsonld</a:t>
            </a:r>
            <a:r>
              <a:rPr lang="en-US" sz="2400" dirty="0"/>
              <a:t> – GitHub is probably the best option</a:t>
            </a:r>
          </a:p>
          <a:p>
            <a:pPr marL="342900" indent="-342900">
              <a:buAutoNum type="arabicPeriod"/>
            </a:pPr>
            <a:r>
              <a:rPr lang="en-US" sz="2400" b="1" dirty="0"/>
              <a:t>GitHub</a:t>
            </a:r>
            <a:r>
              <a:rPr lang="en-US" sz="2400" dirty="0"/>
              <a:t> for the Lab</a:t>
            </a:r>
          </a:p>
          <a:p>
            <a:pPr marL="342900" indent="-342900">
              <a:buAutoNum type="arabicPeriod"/>
            </a:pPr>
            <a:r>
              <a:rPr lang="en-US" sz="2400" dirty="0"/>
              <a:t>Create </a:t>
            </a:r>
            <a:r>
              <a:rPr lang="en-US" sz="2400" b="1" dirty="0"/>
              <a:t>Database</a:t>
            </a:r>
            <a:r>
              <a:rPr lang="en-US" sz="2400" dirty="0"/>
              <a:t> for DIDs and Metadata</a:t>
            </a:r>
          </a:p>
          <a:p>
            <a:pPr marL="342900" indent="-342900">
              <a:buAutoNum type="arabicPeriod"/>
            </a:pPr>
            <a:r>
              <a:rPr lang="en-US" sz="2400" dirty="0"/>
              <a:t>Start building and modifying the Producer and Consumer codes to incorporate the </a:t>
            </a:r>
            <a:r>
              <a:rPr lang="en-US" sz="2400" b="1" dirty="0"/>
              <a:t>Verification process</a:t>
            </a:r>
          </a:p>
          <a:p>
            <a:pPr marL="342900" indent="-342900">
              <a:buAutoNum type="arabicPeriod"/>
            </a:pPr>
            <a:r>
              <a:rPr lang="en-US" sz="2400" dirty="0"/>
              <a:t>Integrate </a:t>
            </a:r>
            <a:r>
              <a:rPr lang="en-US" sz="2400" b="1" dirty="0"/>
              <a:t>TENA object models </a:t>
            </a:r>
            <a:r>
              <a:rPr lang="en-US" sz="2400" dirty="0"/>
              <a:t>with our HSML schema</a:t>
            </a:r>
          </a:p>
        </p:txBody>
      </p:sp>
    </p:spTree>
    <p:extLst>
      <p:ext uri="{BB962C8B-B14F-4D97-AF65-F5344CB8AC3E}">
        <p14:creationId xmlns:p14="http://schemas.microsoft.com/office/powerpoint/2010/main" val="1243064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57B034-E49E-3C87-DC84-D8E4808CBF11}"/>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3EA3A96C-3CB1-81A9-BC9D-84647F190B22}"/>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0C2A4943-4C27-F43F-558C-A27763C44FAB}"/>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5</a:t>
            </a:fld>
            <a:endParaRPr lang="en-US" sz="2400" b="1" dirty="0">
              <a:solidFill>
                <a:schemeClr val="bg1"/>
              </a:solidFill>
            </a:endParaRPr>
          </a:p>
        </p:txBody>
      </p:sp>
      <p:sp>
        <p:nvSpPr>
          <p:cNvPr id="8" name="Title 1">
            <a:extLst>
              <a:ext uri="{FF2B5EF4-FFF2-40B4-BE49-F238E27FC236}">
                <a16:creationId xmlns:a16="http://schemas.microsoft.com/office/drawing/2014/main" id="{080ABE21-7B56-E73F-6734-59A40B3BA28C}"/>
              </a:ext>
            </a:extLst>
          </p:cNvPr>
          <p:cNvSpPr txBox="1">
            <a:spLocks/>
          </p:cNvSpPr>
          <p:nvPr/>
        </p:nvSpPr>
        <p:spPr>
          <a:xfrm>
            <a:off x="838200" y="366575"/>
            <a:ext cx="10515600" cy="877331"/>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Registration Test: HSML Web App + HSML API</a:t>
            </a:r>
            <a:endParaRPr lang="es-ES" sz="4000" b="1" dirty="0">
              <a:solidFill>
                <a:srgbClr val="561C24"/>
              </a:solidFill>
              <a:ea typeface="Verdana"/>
              <a:cs typeface="Helvetica" panose="020B0604020202020204" pitchFamily="34" charset="0"/>
            </a:endParaRPr>
          </a:p>
        </p:txBody>
      </p:sp>
      <p:cxnSp>
        <p:nvCxnSpPr>
          <p:cNvPr id="9" name="Straight Arrow Connector 8">
            <a:extLst>
              <a:ext uri="{FF2B5EF4-FFF2-40B4-BE49-F238E27FC236}">
                <a16:creationId xmlns:a16="http://schemas.microsoft.com/office/drawing/2014/main" id="{890AB9A3-694E-1D81-3712-29D5F74054FE}"/>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78B61916-B0DA-6E0D-81C2-FF3EC4D8950D}"/>
              </a:ext>
            </a:extLst>
          </p:cNvPr>
          <p:cNvPicPr>
            <a:picLocks noChangeAspect="1"/>
          </p:cNvPicPr>
          <p:nvPr/>
        </p:nvPicPr>
        <p:blipFill>
          <a:blip r:embed="rId3"/>
          <a:stretch>
            <a:fillRect/>
          </a:stretch>
        </p:blipFill>
        <p:spPr>
          <a:xfrm>
            <a:off x="304801" y="5962135"/>
            <a:ext cx="3276600" cy="914400"/>
          </a:xfrm>
          <a:prstGeom prst="rect">
            <a:avLst/>
          </a:prstGeom>
        </p:spPr>
      </p:pic>
      <p:sp>
        <p:nvSpPr>
          <p:cNvPr id="37" name="TextBox 36">
            <a:extLst>
              <a:ext uri="{FF2B5EF4-FFF2-40B4-BE49-F238E27FC236}">
                <a16:creationId xmlns:a16="http://schemas.microsoft.com/office/drawing/2014/main" id="{5B6A70D3-3C58-FD01-012F-447DBEFCDFFC}"/>
              </a:ext>
            </a:extLst>
          </p:cNvPr>
          <p:cNvSpPr txBox="1"/>
          <p:nvPr/>
        </p:nvSpPr>
        <p:spPr>
          <a:xfrm>
            <a:off x="693902" y="1354388"/>
            <a:ext cx="1904332" cy="369332"/>
          </a:xfrm>
          <a:prstGeom prst="rect">
            <a:avLst/>
          </a:prstGeom>
          <a:noFill/>
        </p:spPr>
        <p:txBody>
          <a:bodyPr wrap="square" rtlCol="0">
            <a:spAutoFit/>
          </a:bodyPr>
          <a:lstStyle/>
          <a:p>
            <a:pPr algn="ctr"/>
            <a:r>
              <a:rPr lang="en-US" b="1" dirty="0">
                <a:solidFill>
                  <a:srgbClr val="6D2932"/>
                </a:solidFill>
              </a:rPr>
              <a:t>HSML Web App</a:t>
            </a:r>
          </a:p>
        </p:txBody>
      </p:sp>
      <p:pic>
        <p:nvPicPr>
          <p:cNvPr id="3" name="Picture 2">
            <a:extLst>
              <a:ext uri="{FF2B5EF4-FFF2-40B4-BE49-F238E27FC236}">
                <a16:creationId xmlns:a16="http://schemas.microsoft.com/office/drawing/2014/main" id="{FB4CEBA3-AEFC-F418-C088-345412F352A2}"/>
              </a:ext>
            </a:extLst>
          </p:cNvPr>
          <p:cNvPicPr>
            <a:picLocks noChangeAspect="1"/>
          </p:cNvPicPr>
          <p:nvPr/>
        </p:nvPicPr>
        <p:blipFill>
          <a:blip r:embed="rId4"/>
          <a:stretch>
            <a:fillRect/>
          </a:stretch>
        </p:blipFill>
        <p:spPr>
          <a:xfrm>
            <a:off x="754798" y="1839622"/>
            <a:ext cx="10599002" cy="3072984"/>
          </a:xfrm>
          <a:prstGeom prst="rect">
            <a:avLst/>
          </a:prstGeom>
        </p:spPr>
      </p:pic>
    </p:spTree>
    <p:extLst>
      <p:ext uri="{BB962C8B-B14F-4D97-AF65-F5344CB8AC3E}">
        <p14:creationId xmlns:p14="http://schemas.microsoft.com/office/powerpoint/2010/main" val="29636217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C38AD4-31D4-EE02-51A5-48D0786B7ACC}"/>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D0553F32-DE41-4356-972F-1D6D02309E79}"/>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4D8688B7-D534-CDC7-EC49-396975A16935}"/>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50</a:t>
            </a:fld>
            <a:endParaRPr lang="en-US" sz="2400" b="1" dirty="0">
              <a:solidFill>
                <a:schemeClr val="bg1"/>
              </a:solidFill>
            </a:endParaRPr>
          </a:p>
        </p:txBody>
      </p:sp>
      <p:sp>
        <p:nvSpPr>
          <p:cNvPr id="8" name="Title 1">
            <a:extLst>
              <a:ext uri="{FF2B5EF4-FFF2-40B4-BE49-F238E27FC236}">
                <a16:creationId xmlns:a16="http://schemas.microsoft.com/office/drawing/2014/main" id="{692E6F8F-712E-75D5-C09A-E63B73746C16}"/>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Domain for HSML Schema  </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E34AB6CB-012D-0550-FB23-22B21F7662E6}"/>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3743542E-61C1-4F51-E8E0-F59B45AD9BE4}"/>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2" name="TextBox 21">
            <a:extLst>
              <a:ext uri="{FF2B5EF4-FFF2-40B4-BE49-F238E27FC236}">
                <a16:creationId xmlns:a16="http://schemas.microsoft.com/office/drawing/2014/main" id="{56F405F3-AEDF-61F6-7602-3C98F1BE132E}"/>
              </a:ext>
            </a:extLst>
          </p:cNvPr>
          <p:cNvSpPr txBox="1"/>
          <p:nvPr/>
        </p:nvSpPr>
        <p:spPr>
          <a:xfrm>
            <a:off x="845207" y="2279924"/>
            <a:ext cx="10515600" cy="707886"/>
          </a:xfrm>
          <a:prstGeom prst="rect">
            <a:avLst/>
          </a:prstGeom>
          <a:noFill/>
        </p:spPr>
        <p:txBody>
          <a:bodyPr wrap="square" rtlCol="0">
            <a:spAutoFit/>
          </a:bodyPr>
          <a:lstStyle/>
          <a:p>
            <a:r>
              <a:rPr lang="en-US" sz="2000" b="1" dirty="0"/>
              <a:t>ISSUE: </a:t>
            </a:r>
            <a:r>
              <a:rPr lang="en-US" sz="2000" dirty="0"/>
              <a:t>When the </a:t>
            </a:r>
            <a:r>
              <a:rPr lang="en-US" sz="2000" i="1" dirty="0" err="1"/>
              <a:t>hsml.jsonld</a:t>
            </a:r>
            <a:r>
              <a:rPr lang="en-US" sz="2000" i="1" dirty="0"/>
              <a:t> </a:t>
            </a:r>
            <a:r>
              <a:rPr lang="en-US" sz="2000" dirty="0"/>
              <a:t>context schema file is updated, the direct link changes and therefore so does the link of the context used by the JSON files</a:t>
            </a:r>
            <a:endParaRPr lang="en-US" sz="2000" b="1" dirty="0"/>
          </a:p>
        </p:txBody>
      </p:sp>
      <p:sp>
        <p:nvSpPr>
          <p:cNvPr id="24" name="TextBox 23">
            <a:extLst>
              <a:ext uri="{FF2B5EF4-FFF2-40B4-BE49-F238E27FC236}">
                <a16:creationId xmlns:a16="http://schemas.microsoft.com/office/drawing/2014/main" id="{F5AB6A60-ABA2-9A06-498B-C14B95D24DF7}"/>
              </a:ext>
            </a:extLst>
          </p:cNvPr>
          <p:cNvSpPr txBox="1"/>
          <p:nvPr/>
        </p:nvSpPr>
        <p:spPr>
          <a:xfrm>
            <a:off x="831194" y="3229857"/>
            <a:ext cx="10510928" cy="2462213"/>
          </a:xfrm>
          <a:prstGeom prst="rect">
            <a:avLst/>
          </a:prstGeom>
          <a:noFill/>
        </p:spPr>
        <p:txBody>
          <a:bodyPr wrap="square">
            <a:spAutoFit/>
          </a:bodyPr>
          <a:lstStyle/>
          <a:p>
            <a:r>
              <a:rPr lang="en-US" sz="2200" b="1" dirty="0">
                <a:solidFill>
                  <a:srgbClr val="561C24"/>
                </a:solidFill>
              </a:rPr>
              <a:t>Other Possible Solutions </a:t>
            </a:r>
            <a:r>
              <a:rPr lang="en-US" sz="2200" dirty="0"/>
              <a:t>to have accessible JSON-LD file</a:t>
            </a:r>
            <a:r>
              <a:rPr lang="en-US" sz="2200" b="1" dirty="0">
                <a:solidFill>
                  <a:srgbClr val="561C24"/>
                </a:solidFill>
              </a:rPr>
              <a:t>:</a:t>
            </a:r>
          </a:p>
          <a:p>
            <a:pPr marL="457200" indent="-457200">
              <a:buAutoNum type="arabicPeriod"/>
            </a:pPr>
            <a:r>
              <a:rPr lang="en-US" sz="2200" b="1" dirty="0"/>
              <a:t>GitHub pages</a:t>
            </a:r>
            <a:r>
              <a:rPr lang="en-US" sz="2200" dirty="0"/>
              <a:t> or </a:t>
            </a:r>
            <a:r>
              <a:rPr lang="en-US" sz="2200" b="1" dirty="0"/>
              <a:t>GitHub Raw Content </a:t>
            </a:r>
            <a:r>
              <a:rPr lang="en-US" sz="2200" dirty="0"/>
              <a:t>can serve a static file with a </a:t>
            </a:r>
            <a:r>
              <a:rPr lang="en-US" sz="2200" b="1" dirty="0"/>
              <a:t>consistent URL</a:t>
            </a:r>
            <a:r>
              <a:rPr lang="en-US" sz="2200" dirty="0"/>
              <a:t>, and it can be updated anytime by pushing changes to the repository.</a:t>
            </a:r>
          </a:p>
          <a:p>
            <a:pPr marL="914400" lvl="1" indent="-457200">
              <a:buFont typeface="Arial" panose="020B0604020202020204" pitchFamily="34" charset="0"/>
              <a:buChar char="•"/>
            </a:pPr>
            <a:r>
              <a:rPr lang="en-US" sz="2200" dirty="0"/>
              <a:t>Publicly accessible (but read-only) unless we use a private repository with GitHub Enterprise (paid)</a:t>
            </a:r>
          </a:p>
          <a:p>
            <a:pPr marL="457200" indent="-457200">
              <a:buAutoNum type="arabicPeriod"/>
            </a:pPr>
            <a:r>
              <a:rPr lang="en-US" sz="2200" b="1" dirty="0"/>
              <a:t>Private Server </a:t>
            </a:r>
            <a:r>
              <a:rPr lang="en-US" sz="2200" dirty="0"/>
              <a:t>or </a:t>
            </a:r>
            <a:r>
              <a:rPr lang="en-US" sz="2200" b="1" dirty="0"/>
              <a:t>Cloud Storage </a:t>
            </a:r>
            <a:r>
              <a:rPr lang="en-US" sz="2200" dirty="0"/>
              <a:t>with a </a:t>
            </a:r>
            <a:r>
              <a:rPr lang="en-US" sz="2200" b="1" dirty="0"/>
              <a:t>fixed URL, </a:t>
            </a:r>
            <a:r>
              <a:rPr lang="en-US" sz="2200" dirty="0"/>
              <a:t>best if we need privacy.</a:t>
            </a:r>
          </a:p>
          <a:p>
            <a:pPr marL="800100" lvl="1" indent="-342900">
              <a:buFont typeface="Arial" panose="020B0604020202020204" pitchFamily="34" charset="0"/>
              <a:buChar char="•"/>
            </a:pPr>
            <a:r>
              <a:rPr lang="en-US" sz="2200" dirty="0"/>
              <a:t>Requires a domain or static hosting like AWS S3 or Google Cloud Storage</a:t>
            </a:r>
            <a:endParaRPr lang="en-US" sz="2200" b="1"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C6B45A7E-1403-6B31-18A1-577C3340FD5E}"/>
              </a:ext>
            </a:extLst>
          </p:cNvPr>
          <p:cNvSpPr txBox="1"/>
          <p:nvPr/>
        </p:nvSpPr>
        <p:spPr>
          <a:xfrm>
            <a:off x="831194" y="1192123"/>
            <a:ext cx="10515599" cy="1231106"/>
          </a:xfrm>
          <a:prstGeom prst="rect">
            <a:avLst/>
          </a:prstGeom>
          <a:noFill/>
        </p:spPr>
        <p:txBody>
          <a:bodyPr wrap="square">
            <a:spAutoFit/>
          </a:bodyPr>
          <a:lstStyle/>
          <a:p>
            <a:r>
              <a:rPr lang="en-US" sz="2000" b="1" dirty="0">
                <a:solidFill>
                  <a:srgbClr val="561C24"/>
                </a:solidFill>
              </a:rPr>
              <a:t>CURRENT DOMAIN SOLUTION: </a:t>
            </a:r>
            <a:r>
              <a:rPr lang="en-US" sz="2000" dirty="0"/>
              <a:t>The </a:t>
            </a:r>
            <a:r>
              <a:rPr lang="en-US" sz="2000" i="1" dirty="0" err="1"/>
              <a:t>hsml.jsonld</a:t>
            </a:r>
            <a:r>
              <a:rPr lang="en-US" sz="2000" i="1" dirty="0"/>
              <a:t> </a:t>
            </a:r>
            <a:r>
              <a:rPr lang="en-US" sz="2000" dirty="0"/>
              <a:t>context file is hosted in a Dropbox Direct link </a:t>
            </a:r>
            <a:r>
              <a:rPr lang="en-US" sz="1800" dirty="0">
                <a:hlinkClick r:id="rId4"/>
              </a:rPr>
              <a:t>https://www.dropbox.com/scl/fi/fxyex9ndqp05316jyfexn/hsml.jsonld?rlkey=tmsoqgidjcfe4f4oa736tisfr&amp;st=otxp4cck&amp;dl=1</a:t>
            </a:r>
            <a:r>
              <a:rPr lang="en-US" sz="1800" dirty="0"/>
              <a:t> </a:t>
            </a:r>
          </a:p>
          <a:p>
            <a:endParaRPr lang="en-US" sz="1800" b="1" dirty="0">
              <a:solidFill>
                <a:srgbClr val="561C24"/>
              </a:solidFill>
            </a:endParaRPr>
          </a:p>
        </p:txBody>
      </p:sp>
    </p:spTree>
    <p:extLst>
      <p:ext uri="{BB962C8B-B14F-4D97-AF65-F5344CB8AC3E}">
        <p14:creationId xmlns:p14="http://schemas.microsoft.com/office/powerpoint/2010/main" val="382067012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6039B4-C273-E2DF-7603-EAE351375A53}"/>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8835B65E-7F17-A5B8-823D-3ECBF55E485E}"/>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1993BBCD-FE4D-49C4-2069-B418EC570E52}"/>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51</a:t>
            </a:fld>
            <a:endParaRPr lang="en-US" sz="2400" b="1" dirty="0">
              <a:solidFill>
                <a:schemeClr val="bg1"/>
              </a:solidFill>
            </a:endParaRPr>
          </a:p>
        </p:txBody>
      </p:sp>
      <p:sp>
        <p:nvSpPr>
          <p:cNvPr id="8" name="Title 1">
            <a:extLst>
              <a:ext uri="{FF2B5EF4-FFF2-40B4-BE49-F238E27FC236}">
                <a16:creationId xmlns:a16="http://schemas.microsoft.com/office/drawing/2014/main" id="{E48390AB-E8CD-BBF6-BD53-82D9E466447B}"/>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DID Method</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D5F6D08D-3B07-117F-D565-C330335B294E}"/>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2F18C786-C0D8-0F17-0B7C-E7424020FD53}"/>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1">
            <a:extLst>
              <a:ext uri="{FF2B5EF4-FFF2-40B4-BE49-F238E27FC236}">
                <a16:creationId xmlns:a16="http://schemas.microsoft.com/office/drawing/2014/main" id="{5057CB5F-F4BA-B5F4-F502-8B860A5CB92E}"/>
              </a:ext>
            </a:extLst>
          </p:cNvPr>
          <p:cNvSpPr/>
          <p:nvPr/>
        </p:nvSpPr>
        <p:spPr>
          <a:xfrm>
            <a:off x="3302019" y="1378525"/>
            <a:ext cx="1481748" cy="731503"/>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7093D26-AAC9-4EC3-94D3-7D99217C729B}"/>
              </a:ext>
            </a:extLst>
          </p:cNvPr>
          <p:cNvSpPr txBox="1"/>
          <p:nvPr/>
        </p:nvSpPr>
        <p:spPr>
          <a:xfrm>
            <a:off x="3426235" y="1513443"/>
            <a:ext cx="1233315" cy="461665"/>
          </a:xfrm>
          <a:prstGeom prst="rect">
            <a:avLst/>
          </a:prstGeom>
          <a:noFill/>
        </p:spPr>
        <p:txBody>
          <a:bodyPr wrap="square">
            <a:spAutoFit/>
          </a:bodyPr>
          <a:lstStyle/>
          <a:p>
            <a:pPr algn="ctr"/>
            <a:r>
              <a:rPr lang="en-US" sz="2400" b="1" dirty="0" err="1">
                <a:solidFill>
                  <a:srgbClr val="6D2932"/>
                </a:solidFill>
              </a:rPr>
              <a:t>did:key</a:t>
            </a:r>
            <a:endParaRPr lang="en-US" sz="2400" b="1" dirty="0">
              <a:solidFill>
                <a:srgbClr val="6D2932"/>
              </a:solidFill>
            </a:endParaRPr>
          </a:p>
        </p:txBody>
      </p:sp>
      <p:sp>
        <p:nvSpPr>
          <p:cNvPr id="5" name="TextBox 4">
            <a:extLst>
              <a:ext uri="{FF2B5EF4-FFF2-40B4-BE49-F238E27FC236}">
                <a16:creationId xmlns:a16="http://schemas.microsoft.com/office/drawing/2014/main" id="{A014FA45-F052-3D8E-5705-6B317EBAA63F}"/>
              </a:ext>
            </a:extLst>
          </p:cNvPr>
          <p:cNvSpPr txBox="1"/>
          <p:nvPr/>
        </p:nvSpPr>
        <p:spPr>
          <a:xfrm>
            <a:off x="835865" y="1473661"/>
            <a:ext cx="2589831" cy="474023"/>
          </a:xfrm>
          <a:prstGeom prst="rect">
            <a:avLst/>
          </a:prstGeom>
          <a:noFill/>
        </p:spPr>
        <p:txBody>
          <a:bodyPr wrap="square">
            <a:spAutoFit/>
          </a:bodyPr>
          <a:lstStyle/>
          <a:p>
            <a:pPr algn="just"/>
            <a:r>
              <a:rPr lang="en-US" sz="2400" dirty="0"/>
              <a:t>Primary Choice:</a:t>
            </a:r>
          </a:p>
        </p:txBody>
      </p:sp>
      <p:sp>
        <p:nvSpPr>
          <p:cNvPr id="6" name="TextBox 5">
            <a:extLst>
              <a:ext uri="{FF2B5EF4-FFF2-40B4-BE49-F238E27FC236}">
                <a16:creationId xmlns:a16="http://schemas.microsoft.com/office/drawing/2014/main" id="{06969928-624E-832F-3D28-6676C1D5A348}"/>
              </a:ext>
            </a:extLst>
          </p:cNvPr>
          <p:cNvSpPr txBox="1"/>
          <p:nvPr/>
        </p:nvSpPr>
        <p:spPr>
          <a:xfrm>
            <a:off x="876157" y="4114536"/>
            <a:ext cx="8738286" cy="1323439"/>
          </a:xfrm>
          <a:prstGeom prst="rect">
            <a:avLst/>
          </a:prstGeom>
          <a:noFill/>
        </p:spPr>
        <p:txBody>
          <a:bodyPr wrap="square" rtlCol="0">
            <a:spAutoFit/>
          </a:bodyPr>
          <a:lstStyle/>
          <a:p>
            <a:pPr marL="457200" indent="-457200">
              <a:buAutoNum type="arabicPeriod"/>
            </a:pPr>
            <a:r>
              <a:rPr lang="en-US" sz="2000" dirty="0"/>
              <a:t>To create a DID – use app or a CLI tool (can build a CLI tool with python)</a:t>
            </a:r>
          </a:p>
          <a:p>
            <a:pPr marL="457200" indent="-457200">
              <a:buAutoNum type="arabicPeriod"/>
            </a:pPr>
            <a:r>
              <a:rPr lang="en-US" sz="2000" dirty="0"/>
              <a:t>Tool generates a key pair (public + private key)</a:t>
            </a:r>
          </a:p>
          <a:p>
            <a:pPr marL="457200" indent="-457200">
              <a:buAutoNum type="arabicPeriod"/>
            </a:pPr>
            <a:r>
              <a:rPr lang="en-US" sz="2000" dirty="0"/>
              <a:t>Creates DID from the public key (like did:key:xyz123)</a:t>
            </a:r>
          </a:p>
          <a:p>
            <a:pPr marL="457200" indent="-457200">
              <a:buAutoNum type="arabicPeriod"/>
            </a:pPr>
            <a:r>
              <a:rPr lang="en-US" sz="2000" dirty="0"/>
              <a:t>Your private key stays secret, and the DID becomes your public identifier</a:t>
            </a:r>
          </a:p>
        </p:txBody>
      </p:sp>
      <p:sp>
        <p:nvSpPr>
          <p:cNvPr id="7" name="TextBox 6">
            <a:extLst>
              <a:ext uri="{FF2B5EF4-FFF2-40B4-BE49-F238E27FC236}">
                <a16:creationId xmlns:a16="http://schemas.microsoft.com/office/drawing/2014/main" id="{ED4B245F-9F69-0E9E-F57B-712819FC8A91}"/>
              </a:ext>
            </a:extLst>
          </p:cNvPr>
          <p:cNvSpPr txBox="1"/>
          <p:nvPr/>
        </p:nvSpPr>
        <p:spPr>
          <a:xfrm>
            <a:off x="876156" y="3714426"/>
            <a:ext cx="5979588" cy="400110"/>
          </a:xfrm>
          <a:prstGeom prst="rect">
            <a:avLst/>
          </a:prstGeom>
          <a:noFill/>
        </p:spPr>
        <p:txBody>
          <a:bodyPr wrap="square" rtlCol="0">
            <a:spAutoFit/>
          </a:bodyPr>
          <a:lstStyle/>
          <a:p>
            <a:r>
              <a:rPr lang="en-US" sz="2000" b="1" dirty="0"/>
              <a:t>How this would work with Kafka:</a:t>
            </a:r>
          </a:p>
        </p:txBody>
      </p:sp>
      <p:sp>
        <p:nvSpPr>
          <p:cNvPr id="11" name="TextBox 10">
            <a:extLst>
              <a:ext uri="{FF2B5EF4-FFF2-40B4-BE49-F238E27FC236}">
                <a16:creationId xmlns:a16="http://schemas.microsoft.com/office/drawing/2014/main" id="{E2A98E70-F181-473C-9078-9D4F03E87494}"/>
              </a:ext>
            </a:extLst>
          </p:cNvPr>
          <p:cNvSpPr txBox="1"/>
          <p:nvPr/>
        </p:nvSpPr>
        <p:spPr>
          <a:xfrm>
            <a:off x="508957" y="2439666"/>
            <a:ext cx="9416818" cy="782778"/>
          </a:xfrm>
          <a:prstGeom prst="rect">
            <a:avLst/>
          </a:prstGeom>
          <a:noFill/>
        </p:spPr>
        <p:txBody>
          <a:bodyPr wrap="square">
            <a:spAutoFit/>
          </a:bodyPr>
          <a:lstStyle/>
          <a:p>
            <a:pPr marR="0" lvl="1" algn="just">
              <a:lnSpc>
                <a:spcPct val="115000"/>
              </a:lnSpc>
              <a:spcAft>
                <a:spcPts val="800"/>
              </a:spcAft>
              <a:buSzPts val="1000"/>
              <a:tabLst>
                <a:tab pos="9144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Reason</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It’s fast, lightweight, and doesn’t require hosting a website or interacting with a blockchain. No domain registration, no storage, and no costs.</a:t>
            </a:r>
          </a:p>
        </p:txBody>
      </p:sp>
    </p:spTree>
    <p:extLst>
      <p:ext uri="{BB962C8B-B14F-4D97-AF65-F5344CB8AC3E}">
        <p14:creationId xmlns:p14="http://schemas.microsoft.com/office/powerpoint/2010/main" val="211890746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1F9198-2BA6-ECEA-1FE3-A2F97DE969F2}"/>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11A8E8AA-EBCA-96C9-97F6-1086320EAEA9}"/>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8A4B3AFA-3951-4CDE-07E2-1070918F6DD5}"/>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52</a:t>
            </a:fld>
            <a:endParaRPr lang="en-US" sz="2400" b="1" dirty="0">
              <a:solidFill>
                <a:schemeClr val="bg1"/>
              </a:solidFill>
            </a:endParaRPr>
          </a:p>
        </p:txBody>
      </p:sp>
      <p:sp>
        <p:nvSpPr>
          <p:cNvPr id="8" name="Title 1">
            <a:extLst>
              <a:ext uri="{FF2B5EF4-FFF2-40B4-BE49-F238E27FC236}">
                <a16:creationId xmlns:a16="http://schemas.microsoft.com/office/drawing/2014/main" id="{9965F2C6-899A-9A8C-091C-73DC6E4465C8}"/>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err="1">
                <a:solidFill>
                  <a:srgbClr val="561C24"/>
                </a:solidFill>
                <a:cs typeface="Helvetica" panose="020B0604020202020204" pitchFamily="34" charset="0"/>
              </a:rPr>
              <a:t>DID:key</a:t>
            </a:r>
            <a:r>
              <a:rPr lang="en-US" sz="4000" b="1" dirty="0">
                <a:solidFill>
                  <a:srgbClr val="561C24"/>
                </a:solidFill>
                <a:cs typeface="Helvetica" panose="020B0604020202020204" pitchFamily="34" charset="0"/>
              </a:rPr>
              <a:t> Method Implementation</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DA34396F-DFFF-72C8-FF12-ECA145DB2594}"/>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3F3BAAD1-5EBF-112E-DD4A-C33106A8D4FC}"/>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1">
            <a:extLst>
              <a:ext uri="{FF2B5EF4-FFF2-40B4-BE49-F238E27FC236}">
                <a16:creationId xmlns:a16="http://schemas.microsoft.com/office/drawing/2014/main" id="{51ADE471-EFC0-AC37-E7FF-4D3DC8CDB7FE}"/>
              </a:ext>
            </a:extLst>
          </p:cNvPr>
          <p:cNvSpPr/>
          <p:nvPr/>
        </p:nvSpPr>
        <p:spPr>
          <a:xfrm>
            <a:off x="3637008" y="1891716"/>
            <a:ext cx="1653040" cy="805595"/>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6D2932"/>
                </a:solidFill>
              </a:rPr>
              <a:t>CLItool.py</a:t>
            </a:r>
          </a:p>
        </p:txBody>
      </p:sp>
      <p:sp>
        <p:nvSpPr>
          <p:cNvPr id="10" name="TextBox 9">
            <a:extLst>
              <a:ext uri="{FF2B5EF4-FFF2-40B4-BE49-F238E27FC236}">
                <a16:creationId xmlns:a16="http://schemas.microsoft.com/office/drawing/2014/main" id="{2B75728F-4BCC-7958-50BD-6A1B5C882F41}"/>
              </a:ext>
            </a:extLst>
          </p:cNvPr>
          <p:cNvSpPr txBox="1"/>
          <p:nvPr/>
        </p:nvSpPr>
        <p:spPr>
          <a:xfrm>
            <a:off x="835865" y="1940570"/>
            <a:ext cx="2123385" cy="707886"/>
          </a:xfrm>
          <a:prstGeom prst="rect">
            <a:avLst/>
          </a:prstGeom>
          <a:noFill/>
        </p:spPr>
        <p:txBody>
          <a:bodyPr wrap="square" rtlCol="0">
            <a:spAutoFit/>
          </a:bodyPr>
          <a:lstStyle/>
          <a:p>
            <a:r>
              <a:rPr lang="en-US" sz="2000" dirty="0"/>
              <a:t>For each new Entity, user runs</a:t>
            </a:r>
          </a:p>
        </p:txBody>
      </p:sp>
      <p:sp>
        <p:nvSpPr>
          <p:cNvPr id="15" name="TextBox 14">
            <a:extLst>
              <a:ext uri="{FF2B5EF4-FFF2-40B4-BE49-F238E27FC236}">
                <a16:creationId xmlns:a16="http://schemas.microsoft.com/office/drawing/2014/main" id="{8E13C19E-B762-E11F-677B-7F25F82F37DD}"/>
              </a:ext>
            </a:extLst>
          </p:cNvPr>
          <p:cNvSpPr txBox="1"/>
          <p:nvPr/>
        </p:nvSpPr>
        <p:spPr>
          <a:xfrm>
            <a:off x="5409854" y="1912431"/>
            <a:ext cx="1325976" cy="707886"/>
          </a:xfrm>
          <a:prstGeom prst="rect">
            <a:avLst/>
          </a:prstGeom>
          <a:noFill/>
        </p:spPr>
        <p:txBody>
          <a:bodyPr wrap="square">
            <a:spAutoFit/>
          </a:bodyPr>
          <a:lstStyle/>
          <a:p>
            <a:r>
              <a:rPr lang="en-US" sz="2000" dirty="0"/>
              <a:t>generates a key pair</a:t>
            </a:r>
          </a:p>
        </p:txBody>
      </p:sp>
      <p:sp>
        <p:nvSpPr>
          <p:cNvPr id="16" name="Rectangle 15">
            <a:extLst>
              <a:ext uri="{FF2B5EF4-FFF2-40B4-BE49-F238E27FC236}">
                <a16:creationId xmlns:a16="http://schemas.microsoft.com/office/drawing/2014/main" id="{569A958D-B060-6A98-22AF-76620E7FCD69}"/>
              </a:ext>
            </a:extLst>
          </p:cNvPr>
          <p:cNvSpPr/>
          <p:nvPr/>
        </p:nvSpPr>
        <p:spPr>
          <a:xfrm>
            <a:off x="7292199" y="1422843"/>
            <a:ext cx="4039654" cy="805595"/>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6D2932"/>
                </a:solidFill>
              </a:rPr>
              <a:t>Public Key: </a:t>
            </a:r>
            <a:r>
              <a:rPr lang="en-US" sz="2000" dirty="0">
                <a:solidFill>
                  <a:srgbClr val="6D2932"/>
                </a:solidFill>
              </a:rPr>
              <a:t>Appears in JSON file as</a:t>
            </a:r>
          </a:p>
          <a:p>
            <a:r>
              <a:rPr lang="en-US" sz="2000" dirty="0">
                <a:solidFill>
                  <a:srgbClr val="6D2932"/>
                </a:solidFill>
              </a:rPr>
              <a:t>“</a:t>
            </a:r>
            <a:r>
              <a:rPr lang="en-US" sz="2000" dirty="0" err="1">
                <a:solidFill>
                  <a:srgbClr val="6D2932"/>
                </a:solidFill>
              </a:rPr>
              <a:t>swid</a:t>
            </a:r>
            <a:r>
              <a:rPr lang="en-US" sz="2000" dirty="0">
                <a:solidFill>
                  <a:srgbClr val="6D2932"/>
                </a:solidFill>
              </a:rPr>
              <a:t>”: “did:key121lafj…”</a:t>
            </a:r>
          </a:p>
        </p:txBody>
      </p:sp>
      <p:sp>
        <p:nvSpPr>
          <p:cNvPr id="17" name="Rectangle 16">
            <a:extLst>
              <a:ext uri="{FF2B5EF4-FFF2-40B4-BE49-F238E27FC236}">
                <a16:creationId xmlns:a16="http://schemas.microsoft.com/office/drawing/2014/main" id="{5052AB38-60F4-3BDD-4508-DFFA6C0FA921}"/>
              </a:ext>
            </a:extLst>
          </p:cNvPr>
          <p:cNvSpPr/>
          <p:nvPr/>
        </p:nvSpPr>
        <p:spPr>
          <a:xfrm>
            <a:off x="7292199" y="2453381"/>
            <a:ext cx="4039654" cy="805595"/>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000" b="1" dirty="0">
                <a:solidFill>
                  <a:srgbClr val="6D2932"/>
                </a:solidFill>
              </a:rPr>
              <a:t>Private Key: </a:t>
            </a:r>
            <a:r>
              <a:rPr lang="en-US" sz="2000" dirty="0">
                <a:solidFill>
                  <a:srgbClr val="6D2932"/>
                </a:solidFill>
              </a:rPr>
              <a:t>Stays secret </a:t>
            </a:r>
          </a:p>
          <a:p>
            <a:r>
              <a:rPr lang="en-US" sz="2000" dirty="0">
                <a:solidFill>
                  <a:srgbClr val="6D2932"/>
                </a:solidFill>
              </a:rPr>
              <a:t>(stored by user)</a:t>
            </a:r>
          </a:p>
        </p:txBody>
      </p:sp>
      <p:sp>
        <p:nvSpPr>
          <p:cNvPr id="19" name="Arrow: Right 18">
            <a:extLst>
              <a:ext uri="{FF2B5EF4-FFF2-40B4-BE49-F238E27FC236}">
                <a16:creationId xmlns:a16="http://schemas.microsoft.com/office/drawing/2014/main" id="{A4F6C512-B956-2035-26F7-7AE9A48C7854}"/>
              </a:ext>
            </a:extLst>
          </p:cNvPr>
          <p:cNvSpPr/>
          <p:nvPr/>
        </p:nvSpPr>
        <p:spPr>
          <a:xfrm>
            <a:off x="2991162" y="2075374"/>
            <a:ext cx="493124" cy="378007"/>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a:extLst>
              <a:ext uri="{FF2B5EF4-FFF2-40B4-BE49-F238E27FC236}">
                <a16:creationId xmlns:a16="http://schemas.microsoft.com/office/drawing/2014/main" id="{4F11E850-252E-B52C-D537-77DEB039B173}"/>
              </a:ext>
            </a:extLst>
          </p:cNvPr>
          <p:cNvSpPr/>
          <p:nvPr/>
        </p:nvSpPr>
        <p:spPr>
          <a:xfrm rot="16200000">
            <a:off x="6087970" y="2086658"/>
            <a:ext cx="1836133" cy="508502"/>
          </a:xfrm>
          <a:prstGeom prst="triangle">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9E7B4F87-A755-2C17-72CF-76ED0C1A6506}"/>
              </a:ext>
            </a:extLst>
          </p:cNvPr>
          <p:cNvSpPr txBox="1"/>
          <p:nvPr/>
        </p:nvSpPr>
        <p:spPr>
          <a:xfrm>
            <a:off x="835865" y="1458936"/>
            <a:ext cx="3276600" cy="400110"/>
          </a:xfrm>
          <a:prstGeom prst="rect">
            <a:avLst/>
          </a:prstGeom>
          <a:noFill/>
        </p:spPr>
        <p:txBody>
          <a:bodyPr wrap="square" rtlCol="0">
            <a:spAutoFit/>
          </a:bodyPr>
          <a:lstStyle/>
          <a:p>
            <a:r>
              <a:rPr lang="en-US" sz="2000" b="1" dirty="0">
                <a:solidFill>
                  <a:srgbClr val="561C24"/>
                </a:solidFill>
              </a:rPr>
              <a:t>A) MANUAL PROCESS</a:t>
            </a:r>
          </a:p>
        </p:txBody>
      </p:sp>
      <p:sp>
        <p:nvSpPr>
          <p:cNvPr id="24" name="TextBox 23">
            <a:extLst>
              <a:ext uri="{FF2B5EF4-FFF2-40B4-BE49-F238E27FC236}">
                <a16:creationId xmlns:a16="http://schemas.microsoft.com/office/drawing/2014/main" id="{0EA0BF29-8E98-915B-A546-EE90C60DC207}"/>
              </a:ext>
            </a:extLst>
          </p:cNvPr>
          <p:cNvSpPr txBox="1"/>
          <p:nvPr/>
        </p:nvSpPr>
        <p:spPr>
          <a:xfrm>
            <a:off x="835865" y="3755396"/>
            <a:ext cx="6664687" cy="1015663"/>
          </a:xfrm>
          <a:prstGeom prst="rect">
            <a:avLst/>
          </a:prstGeom>
          <a:noFill/>
        </p:spPr>
        <p:txBody>
          <a:bodyPr wrap="square">
            <a:spAutoFit/>
          </a:bodyPr>
          <a:lstStyle/>
          <a:p>
            <a:r>
              <a:rPr lang="en-US" sz="2000" b="1" dirty="0"/>
              <a:t>Using DID for Authentication:</a:t>
            </a:r>
          </a:p>
          <a:p>
            <a:pPr marL="342900" indent="-342900">
              <a:buFont typeface="Arial" panose="020B0604020202020204" pitchFamily="34" charset="0"/>
              <a:buChar char="•"/>
            </a:pPr>
            <a:r>
              <a:rPr lang="en-US" sz="2000" b="1" dirty="0">
                <a:solidFill>
                  <a:srgbClr val="561C24"/>
                </a:solidFill>
              </a:rPr>
              <a:t>Producers</a:t>
            </a:r>
            <a:r>
              <a:rPr lang="en-US" sz="2000" dirty="0"/>
              <a:t> sign objects with </a:t>
            </a:r>
            <a:r>
              <a:rPr lang="en-US" sz="2000" dirty="0">
                <a:solidFill>
                  <a:srgbClr val="561C24"/>
                </a:solidFill>
              </a:rPr>
              <a:t>private key</a:t>
            </a:r>
          </a:p>
          <a:p>
            <a:pPr marL="342900" indent="-342900">
              <a:buFont typeface="Arial" panose="020B0604020202020204" pitchFamily="34" charset="0"/>
              <a:buChar char="•"/>
            </a:pPr>
            <a:r>
              <a:rPr lang="en-US" sz="2000" b="1" dirty="0">
                <a:solidFill>
                  <a:srgbClr val="561C24"/>
                </a:solidFill>
              </a:rPr>
              <a:t>Consumers</a:t>
            </a:r>
            <a:r>
              <a:rPr lang="en-US" sz="2000" dirty="0"/>
              <a:t> verify their signature using the </a:t>
            </a:r>
            <a:r>
              <a:rPr lang="en-US" sz="2000" dirty="0">
                <a:solidFill>
                  <a:srgbClr val="561C24"/>
                </a:solidFill>
              </a:rPr>
              <a:t>public key</a:t>
            </a:r>
          </a:p>
        </p:txBody>
      </p:sp>
      <p:sp>
        <p:nvSpPr>
          <p:cNvPr id="3" name="Rectangle 2">
            <a:extLst>
              <a:ext uri="{FF2B5EF4-FFF2-40B4-BE49-F238E27FC236}">
                <a16:creationId xmlns:a16="http://schemas.microsoft.com/office/drawing/2014/main" id="{499CDE5F-6C81-FE5B-1085-F2E87269CB0F}"/>
              </a:ext>
            </a:extLst>
          </p:cNvPr>
          <p:cNvSpPr/>
          <p:nvPr/>
        </p:nvSpPr>
        <p:spPr>
          <a:xfrm>
            <a:off x="2751213" y="2886553"/>
            <a:ext cx="3424629" cy="355269"/>
          </a:xfrm>
          <a:prstGeom prst="rect">
            <a:avLst/>
          </a:prstGeom>
          <a:noFill/>
          <a:ln w="28575">
            <a:solidFill>
              <a:srgbClr val="6D293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561C24"/>
                </a:solidFill>
              </a:rPr>
              <a:t>python CLItool.py --export-private</a:t>
            </a:r>
          </a:p>
        </p:txBody>
      </p:sp>
      <p:pic>
        <p:nvPicPr>
          <p:cNvPr id="6" name="Picture 5">
            <a:extLst>
              <a:ext uri="{FF2B5EF4-FFF2-40B4-BE49-F238E27FC236}">
                <a16:creationId xmlns:a16="http://schemas.microsoft.com/office/drawing/2014/main" id="{DFEE60B3-7AB8-987A-C18E-4D8025DF886E}"/>
              </a:ext>
            </a:extLst>
          </p:cNvPr>
          <p:cNvPicPr>
            <a:picLocks noChangeAspect="1"/>
          </p:cNvPicPr>
          <p:nvPr/>
        </p:nvPicPr>
        <p:blipFill>
          <a:blip r:embed="rId4"/>
          <a:stretch>
            <a:fillRect/>
          </a:stretch>
        </p:blipFill>
        <p:spPr>
          <a:xfrm>
            <a:off x="561728" y="5184422"/>
            <a:ext cx="11022227" cy="582638"/>
          </a:xfrm>
          <a:prstGeom prst="rect">
            <a:avLst/>
          </a:prstGeom>
        </p:spPr>
      </p:pic>
    </p:spTree>
    <p:extLst>
      <p:ext uri="{BB962C8B-B14F-4D97-AF65-F5344CB8AC3E}">
        <p14:creationId xmlns:p14="http://schemas.microsoft.com/office/powerpoint/2010/main" val="216859219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47FB05-179D-82C1-92A9-492C3A01D519}"/>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8DF861D7-8F71-2006-417A-F25562382D01}"/>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45FD12AE-6AC2-7CAB-66C6-B1751021FCB1}"/>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53</a:t>
            </a:fld>
            <a:endParaRPr lang="en-US" sz="2400" b="1" dirty="0">
              <a:solidFill>
                <a:schemeClr val="bg1"/>
              </a:solidFill>
            </a:endParaRPr>
          </a:p>
        </p:txBody>
      </p:sp>
      <p:sp>
        <p:nvSpPr>
          <p:cNvPr id="8" name="Title 1">
            <a:extLst>
              <a:ext uri="{FF2B5EF4-FFF2-40B4-BE49-F238E27FC236}">
                <a16:creationId xmlns:a16="http://schemas.microsoft.com/office/drawing/2014/main" id="{8D5A099F-98D8-F8C9-D233-FC7150FE43AF}"/>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err="1">
                <a:solidFill>
                  <a:srgbClr val="561C24"/>
                </a:solidFill>
                <a:cs typeface="Helvetica" panose="020B0604020202020204" pitchFamily="34" charset="0"/>
              </a:rPr>
              <a:t>DID:key</a:t>
            </a:r>
            <a:r>
              <a:rPr lang="en-US" sz="4000" b="1" dirty="0">
                <a:solidFill>
                  <a:srgbClr val="561C24"/>
                </a:solidFill>
                <a:cs typeface="Helvetica" panose="020B0604020202020204" pitchFamily="34" charset="0"/>
              </a:rPr>
              <a:t> Uniqueness</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4A4715B3-40EF-F2A8-00E9-C322CAF54089}"/>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C542CAE5-7B33-04AE-2636-7FB32D78100E}"/>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2" name="TextBox 21">
            <a:extLst>
              <a:ext uri="{FF2B5EF4-FFF2-40B4-BE49-F238E27FC236}">
                <a16:creationId xmlns:a16="http://schemas.microsoft.com/office/drawing/2014/main" id="{39EC7547-8799-4F4C-0A9B-1A66E0DC68CE}"/>
              </a:ext>
            </a:extLst>
          </p:cNvPr>
          <p:cNvSpPr txBox="1"/>
          <p:nvPr/>
        </p:nvSpPr>
        <p:spPr>
          <a:xfrm>
            <a:off x="837302" y="1174869"/>
            <a:ext cx="10515600" cy="461665"/>
          </a:xfrm>
          <a:prstGeom prst="rect">
            <a:avLst/>
          </a:prstGeom>
          <a:noFill/>
        </p:spPr>
        <p:txBody>
          <a:bodyPr wrap="square" rtlCol="0">
            <a:spAutoFit/>
          </a:bodyPr>
          <a:lstStyle/>
          <a:p>
            <a:r>
              <a:rPr lang="en-US" sz="2400" b="1" dirty="0"/>
              <a:t>It is extremely unlikely for two objects to receive the same </a:t>
            </a:r>
            <a:r>
              <a:rPr lang="en-US" sz="2400" b="1" dirty="0" err="1"/>
              <a:t>DID:key</a:t>
            </a:r>
            <a:endParaRPr lang="en-US" sz="2400" b="1" dirty="0"/>
          </a:p>
        </p:txBody>
      </p:sp>
      <p:sp>
        <p:nvSpPr>
          <p:cNvPr id="24" name="TextBox 23">
            <a:extLst>
              <a:ext uri="{FF2B5EF4-FFF2-40B4-BE49-F238E27FC236}">
                <a16:creationId xmlns:a16="http://schemas.microsoft.com/office/drawing/2014/main" id="{02603A75-9B00-DAB7-4CEC-F829E5C3D6BB}"/>
              </a:ext>
            </a:extLst>
          </p:cNvPr>
          <p:cNvSpPr txBox="1"/>
          <p:nvPr/>
        </p:nvSpPr>
        <p:spPr>
          <a:xfrm>
            <a:off x="840536" y="1748401"/>
            <a:ext cx="10510928" cy="4031873"/>
          </a:xfrm>
          <a:prstGeom prst="rect">
            <a:avLst/>
          </a:prstGeom>
          <a:noFill/>
        </p:spPr>
        <p:txBody>
          <a:bodyPr wrap="square">
            <a:spAutoFit/>
          </a:bodyPr>
          <a:lstStyle/>
          <a:p>
            <a:r>
              <a:rPr lang="en-US" sz="2400" b="1" dirty="0">
                <a:solidFill>
                  <a:srgbClr val="561C24"/>
                </a:solidFill>
              </a:rPr>
              <a:t>1. Cryptographic Randomness in Key Generation</a:t>
            </a:r>
          </a:p>
          <a:p>
            <a:pPr marL="800100" lvl="1" indent="-342900">
              <a:buFont typeface="Arial" panose="020B0604020202020204" pitchFamily="34" charset="0"/>
              <a:buChar char="•"/>
            </a:pPr>
            <a:r>
              <a:rPr lang="en-US" sz="2200" dirty="0" err="1"/>
              <a:t>CLItool</a:t>
            </a:r>
            <a:r>
              <a:rPr lang="en-US" sz="2200" dirty="0"/>
              <a:t> utilizes a secure random number generator (CSPRNG) to create the private key. </a:t>
            </a:r>
            <a:r>
              <a:rPr lang="en-US" sz="2200" kern="100" dirty="0">
                <a:effectLst/>
                <a:latin typeface="Aptos" panose="020B0004020202020204" pitchFamily="34" charset="0"/>
                <a:ea typeface="Aptos" panose="020B0004020202020204" pitchFamily="34" charset="0"/>
                <a:cs typeface="Times New Roman" panose="02020603050405020304" pitchFamily="18" charset="0"/>
              </a:rPr>
              <a:t>The Ed25519 algorithm operates on a </a:t>
            </a:r>
            <a:r>
              <a:rPr lang="en-US" sz="2200" b="1" kern="100" dirty="0">
                <a:effectLst/>
                <a:latin typeface="Aptos" panose="020B0004020202020204" pitchFamily="34" charset="0"/>
                <a:ea typeface="Aptos" panose="020B0004020202020204" pitchFamily="34" charset="0"/>
                <a:cs typeface="Times New Roman" panose="02020603050405020304" pitchFamily="18" charset="0"/>
              </a:rPr>
              <a:t>256-bit key space</a:t>
            </a:r>
            <a:r>
              <a:rPr lang="en-US" sz="2200" kern="100" dirty="0">
                <a:effectLst/>
                <a:latin typeface="Aptos" panose="020B0004020202020204" pitchFamily="34" charset="0"/>
                <a:ea typeface="Aptos" panose="020B0004020202020204" pitchFamily="34" charset="0"/>
                <a:cs typeface="Times New Roman" panose="02020603050405020304" pitchFamily="18" charset="0"/>
              </a:rPr>
              <a:t>, which means there are </a:t>
            </a:r>
            <a:r>
              <a:rPr lang="en-US" sz="2200" b="1" kern="100" dirty="0">
                <a:effectLst/>
                <a:latin typeface="Aptos" panose="020B0004020202020204" pitchFamily="34" charset="0"/>
                <a:ea typeface="Aptos" panose="020B0004020202020204" pitchFamily="34" charset="0"/>
                <a:cs typeface="Times New Roman" panose="02020603050405020304" pitchFamily="18" charset="0"/>
              </a:rPr>
              <a:t>22562^{256} (about 107710^{77}) possible </a:t>
            </a:r>
            <a:r>
              <a:rPr lang="en-US" sz="2200" kern="100" dirty="0">
                <a:effectLst/>
                <a:latin typeface="Aptos" panose="020B0004020202020204" pitchFamily="34" charset="0"/>
                <a:ea typeface="Aptos" panose="020B0004020202020204" pitchFamily="34" charset="0"/>
                <a:cs typeface="Times New Roman" panose="02020603050405020304" pitchFamily="18" charset="0"/>
              </a:rPr>
              <a:t>keys, </a:t>
            </a:r>
            <a:r>
              <a:rPr lang="en-US" sz="2200" kern="100" dirty="0">
                <a:latin typeface="Aptos" panose="020B0004020202020204" pitchFamily="34" charset="0"/>
                <a:ea typeface="Aptos" panose="020B0004020202020204" pitchFamily="34" charset="0"/>
                <a:cs typeface="Times New Roman" panose="02020603050405020304" pitchFamily="18" charset="0"/>
              </a:rPr>
              <a:t>which means that the </a:t>
            </a:r>
            <a:r>
              <a:rPr lang="en-US" sz="2200" b="1" kern="100" dirty="0">
                <a:latin typeface="Aptos" panose="020B0004020202020204" pitchFamily="34" charset="0"/>
                <a:ea typeface="Aptos" panose="020B0004020202020204" pitchFamily="34" charset="0"/>
                <a:cs typeface="Times New Roman" panose="02020603050405020304" pitchFamily="18" charset="0"/>
              </a:rPr>
              <a:t>probability of collision is ~0 </a:t>
            </a:r>
            <a:r>
              <a:rPr lang="en-US" sz="2200" kern="100" dirty="0">
                <a:latin typeface="Aptos" panose="020B0004020202020204" pitchFamily="34" charset="0"/>
                <a:ea typeface="Aptos" panose="020B0004020202020204" pitchFamily="34" charset="0"/>
                <a:cs typeface="Times New Roman" panose="02020603050405020304" pitchFamily="18" charset="0"/>
              </a:rPr>
              <a:t>even if billions of keys generated.</a:t>
            </a:r>
          </a:p>
          <a:p>
            <a:r>
              <a:rPr lang="en-US" sz="2400" b="1" kern="100" dirty="0">
                <a:solidFill>
                  <a:srgbClr val="561C24"/>
                </a:solidFill>
                <a:effectLst/>
                <a:latin typeface="Aptos" panose="020B0004020202020204" pitchFamily="34" charset="0"/>
                <a:ea typeface="Aptos" panose="020B0004020202020204" pitchFamily="34" charset="0"/>
                <a:cs typeface="Times New Roman" panose="02020603050405020304" pitchFamily="18" charset="0"/>
              </a:rPr>
              <a:t>2. Deterministic Public Key Derivation</a:t>
            </a:r>
          </a:p>
          <a:p>
            <a:pPr marL="800100" lvl="1" indent="-342900">
              <a:buFont typeface="Arial" panose="020B0604020202020204" pitchFamily="34" charset="0"/>
              <a:buChar char="•"/>
            </a:pPr>
            <a:r>
              <a:rPr lang="en-US" sz="2200" dirty="0"/>
              <a:t>The public key is derived deterministically using the Ed25519 algorithm (same private key will always result in the same public key)</a:t>
            </a:r>
            <a:r>
              <a:rPr lang="en-US" sz="2200" kern="100" dirty="0">
                <a:solidFill>
                  <a:srgbClr val="561C24"/>
                </a:solidFill>
                <a:latin typeface="Aptos" panose="020B0004020202020204" pitchFamily="34" charset="0"/>
                <a:cs typeface="Times New Roman" panose="02020603050405020304" pitchFamily="18" charset="0"/>
              </a:rPr>
              <a:t>.</a:t>
            </a:r>
          </a:p>
          <a:p>
            <a:r>
              <a:rPr lang="en-US" sz="2400" b="1" kern="100" dirty="0">
                <a:solidFill>
                  <a:srgbClr val="561C24"/>
                </a:solidFill>
                <a:latin typeface="Aptos" panose="020B0004020202020204" pitchFamily="34" charset="0"/>
                <a:cs typeface="Times New Roman" panose="02020603050405020304" pitchFamily="18" charset="0"/>
              </a:rPr>
              <a:t>3. </a:t>
            </a:r>
            <a:r>
              <a:rPr lang="en-US" sz="2400" b="1" kern="100" dirty="0" err="1">
                <a:solidFill>
                  <a:srgbClr val="561C24"/>
                </a:solidFill>
                <a:latin typeface="Aptos" panose="020B0004020202020204" pitchFamily="34" charset="0"/>
                <a:cs typeface="Times New Roman" panose="02020603050405020304" pitchFamily="18" charset="0"/>
              </a:rPr>
              <a:t>Multicodec</a:t>
            </a:r>
            <a:r>
              <a:rPr lang="en-US" sz="2400" b="1" kern="100" dirty="0">
                <a:solidFill>
                  <a:srgbClr val="561C24"/>
                </a:solidFill>
                <a:latin typeface="Aptos" panose="020B0004020202020204" pitchFamily="34" charset="0"/>
                <a:cs typeface="Times New Roman" panose="02020603050405020304" pitchFamily="18" charset="0"/>
              </a:rPr>
              <a:t> and Base58 Encoding</a:t>
            </a:r>
          </a:p>
          <a:p>
            <a:pPr marL="800100" lvl="1" indent="-342900">
              <a:buFont typeface="Arial" panose="020B0604020202020204" pitchFamily="34" charset="0"/>
              <a:buChar char="•"/>
            </a:pPr>
            <a:r>
              <a:rPr lang="en-US" sz="2200" kern="100" dirty="0">
                <a:latin typeface="Aptos" panose="020B0004020202020204" pitchFamily="34" charset="0"/>
                <a:cs typeface="Times New Roman" panose="02020603050405020304" pitchFamily="18" charset="0"/>
              </a:rPr>
              <a:t>The public key is combined with a unique </a:t>
            </a:r>
            <a:r>
              <a:rPr lang="en-US" sz="2200" kern="100" dirty="0" err="1">
                <a:latin typeface="Aptos" panose="020B0004020202020204" pitchFamily="34" charset="0"/>
                <a:cs typeface="Times New Roman" panose="02020603050405020304" pitchFamily="18" charset="0"/>
              </a:rPr>
              <a:t>multicodec</a:t>
            </a:r>
            <a:r>
              <a:rPr lang="en-US" sz="2200" kern="100" dirty="0">
                <a:latin typeface="Aptos" panose="020B0004020202020204" pitchFamily="34" charset="0"/>
                <a:cs typeface="Times New Roman" panose="02020603050405020304" pitchFamily="18" charset="0"/>
              </a:rPr>
              <a:t> prefix (b'\</a:t>
            </a:r>
            <a:r>
              <a:rPr lang="en-US" sz="2200" kern="100" dirty="0" err="1">
                <a:latin typeface="Aptos" panose="020B0004020202020204" pitchFamily="34" charset="0"/>
                <a:cs typeface="Times New Roman" panose="02020603050405020304" pitchFamily="18" charset="0"/>
              </a:rPr>
              <a:t>xed</a:t>
            </a:r>
            <a:r>
              <a:rPr lang="en-US" sz="2200" kern="100" dirty="0">
                <a:latin typeface="Aptos" panose="020B0004020202020204" pitchFamily="34" charset="0"/>
                <a:cs typeface="Times New Roman" panose="02020603050405020304" pitchFamily="18" charset="0"/>
              </a:rPr>
              <a:t>\x01' for Ed25519) and encoded in Base58 (</a:t>
            </a:r>
            <a:r>
              <a:rPr lang="en-US" sz="2200" kern="100" dirty="0" err="1">
                <a:latin typeface="Aptos" panose="020B0004020202020204" pitchFamily="34" charset="0"/>
                <a:cs typeface="Times New Roman" panose="02020603050405020304" pitchFamily="18" charset="0"/>
              </a:rPr>
              <a:t>DID:key</a:t>
            </a:r>
            <a:r>
              <a:rPr lang="en-US" sz="2200" kern="100" dirty="0">
                <a:latin typeface="Aptos" panose="020B0004020202020204" pitchFamily="34" charset="0"/>
                <a:cs typeface="Times New Roman" panose="02020603050405020304" pitchFamily="18" charset="0"/>
              </a:rPr>
              <a:t> format is consistent).</a:t>
            </a:r>
          </a:p>
        </p:txBody>
      </p:sp>
    </p:spTree>
    <p:extLst>
      <p:ext uri="{BB962C8B-B14F-4D97-AF65-F5344CB8AC3E}">
        <p14:creationId xmlns:p14="http://schemas.microsoft.com/office/powerpoint/2010/main" val="427733538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670A2-126E-9CD3-082A-3C8C476269B8}"/>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0DFF0EF9-C9E7-5864-5A50-FF6262C2316E}"/>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E0DA4A08-66CC-7395-FA2A-9F36E81D66F7}"/>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54</a:t>
            </a:fld>
            <a:endParaRPr lang="en-US" sz="2400" b="1" dirty="0">
              <a:solidFill>
                <a:schemeClr val="bg1"/>
              </a:solidFill>
            </a:endParaRPr>
          </a:p>
        </p:txBody>
      </p:sp>
      <p:sp>
        <p:nvSpPr>
          <p:cNvPr id="8" name="Title 1">
            <a:extLst>
              <a:ext uri="{FF2B5EF4-FFF2-40B4-BE49-F238E27FC236}">
                <a16:creationId xmlns:a16="http://schemas.microsoft.com/office/drawing/2014/main" id="{DD6B6E24-77FF-8EA8-64C4-A1FA336FD636}"/>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Q: Storage or No Storage?</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28983D0E-9BB8-5B3A-9026-A4DCA5502F11}"/>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C00A4447-F369-816B-158B-0602CC871B21}"/>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2" name="TextBox 21">
            <a:extLst>
              <a:ext uri="{FF2B5EF4-FFF2-40B4-BE49-F238E27FC236}">
                <a16:creationId xmlns:a16="http://schemas.microsoft.com/office/drawing/2014/main" id="{94BD53F4-9F85-AAF1-CCE3-C44255314067}"/>
              </a:ext>
            </a:extLst>
          </p:cNvPr>
          <p:cNvSpPr txBox="1"/>
          <p:nvPr/>
        </p:nvSpPr>
        <p:spPr>
          <a:xfrm>
            <a:off x="838201" y="1611851"/>
            <a:ext cx="10515599" cy="3046988"/>
          </a:xfrm>
          <a:prstGeom prst="rect">
            <a:avLst/>
          </a:prstGeom>
          <a:noFill/>
        </p:spPr>
        <p:txBody>
          <a:bodyPr wrap="square" rtlCol="0">
            <a:spAutoFit/>
          </a:bodyPr>
          <a:lstStyle/>
          <a:p>
            <a:pPr marL="457200" indent="-457200">
              <a:buAutoNum type="arabicParenR"/>
            </a:pPr>
            <a:r>
              <a:rPr lang="en-US" sz="2400" b="1" dirty="0">
                <a:solidFill>
                  <a:srgbClr val="561C24"/>
                </a:solidFill>
              </a:rPr>
              <a:t>Minimalist Approach (No Storage): </a:t>
            </a:r>
            <a:r>
              <a:rPr lang="en-US" sz="2400" dirty="0"/>
              <a:t>rely purely on cryptographic verification when objects are consumed</a:t>
            </a:r>
          </a:p>
          <a:p>
            <a:pPr marL="457200" indent="-457200">
              <a:buFontTx/>
              <a:buAutoNum type="arabicParenR"/>
            </a:pPr>
            <a:r>
              <a:rPr lang="en-US" sz="2400" b="1" dirty="0">
                <a:solidFill>
                  <a:srgbClr val="561C24"/>
                </a:solidFill>
              </a:rPr>
              <a:t>Enhanced Functionality with Storage: </a:t>
            </a:r>
            <a:r>
              <a:rPr lang="en-US" sz="2400" dirty="0"/>
              <a:t>use database or ledger to map each </a:t>
            </a:r>
            <a:r>
              <a:rPr lang="en-US" sz="2400" dirty="0" err="1"/>
              <a:t>DID:key</a:t>
            </a:r>
            <a:r>
              <a:rPr lang="en-US" sz="2400" dirty="0"/>
              <a:t> to additional metadata (e.g. domain authority, creator, roles, permissions…)</a:t>
            </a:r>
          </a:p>
          <a:p>
            <a:r>
              <a:rPr lang="en-US" sz="2400" b="1" dirty="0">
                <a:solidFill>
                  <a:srgbClr val="561C24"/>
                </a:solidFill>
              </a:rPr>
              <a:t>	a) Using a JSON file </a:t>
            </a:r>
            <a:r>
              <a:rPr lang="en-US" sz="2400" dirty="0">
                <a:solidFill>
                  <a:srgbClr val="561C24"/>
                </a:solidFill>
              </a:rPr>
              <a:t>(ex: </a:t>
            </a:r>
            <a:r>
              <a:rPr lang="en-US" sz="2400" dirty="0" err="1">
                <a:solidFill>
                  <a:srgbClr val="561C24"/>
                </a:solidFill>
              </a:rPr>
              <a:t>did_registry.json</a:t>
            </a:r>
            <a:r>
              <a:rPr lang="en-US" sz="2400" dirty="0">
                <a:solidFill>
                  <a:srgbClr val="561C24"/>
                </a:solidFill>
              </a:rPr>
              <a:t>)</a:t>
            </a:r>
          </a:p>
          <a:p>
            <a:r>
              <a:rPr lang="en-US" sz="2400" b="1" dirty="0">
                <a:solidFill>
                  <a:srgbClr val="561C24"/>
                </a:solidFill>
              </a:rPr>
              <a:t>	b) Using a Database </a:t>
            </a:r>
            <a:r>
              <a:rPr lang="en-US" sz="2400" dirty="0">
                <a:solidFill>
                  <a:srgbClr val="561C24"/>
                </a:solidFill>
              </a:rPr>
              <a:t>(more scalable) </a:t>
            </a:r>
          </a:p>
          <a:p>
            <a:r>
              <a:rPr lang="en-US" sz="2400" b="1" dirty="0">
                <a:solidFill>
                  <a:srgbClr val="561C24"/>
                </a:solidFill>
              </a:rPr>
              <a:t>	c) Using a Web API for DID registry </a:t>
            </a:r>
            <a:r>
              <a:rPr lang="en-US" sz="2400" dirty="0">
                <a:solidFill>
                  <a:srgbClr val="561C24"/>
                </a:solidFill>
              </a:rPr>
              <a:t>(simple REST API – using </a:t>
            </a:r>
            <a:r>
              <a:rPr lang="en-US" sz="2400" dirty="0" err="1">
                <a:solidFill>
                  <a:srgbClr val="561C24"/>
                </a:solidFill>
              </a:rPr>
              <a:t>FastAPI</a:t>
            </a:r>
            <a:r>
              <a:rPr lang="en-US" sz="2400" dirty="0">
                <a:solidFill>
                  <a:srgbClr val="561C24"/>
                </a:solidFill>
              </a:rPr>
              <a:t>)</a:t>
            </a:r>
            <a:endParaRPr lang="en-US" sz="2400" b="1" dirty="0">
              <a:solidFill>
                <a:srgbClr val="561C24"/>
              </a:solidFill>
            </a:endParaRPr>
          </a:p>
        </p:txBody>
      </p:sp>
    </p:spTree>
    <p:extLst>
      <p:ext uri="{BB962C8B-B14F-4D97-AF65-F5344CB8AC3E}">
        <p14:creationId xmlns:p14="http://schemas.microsoft.com/office/powerpoint/2010/main" val="322718281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0A6B6E-0FC4-8524-0537-916FA7C149C1}"/>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0E6351F5-4982-8ACF-B30B-C1245506DA05}"/>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6B2D178C-3F69-0829-DB75-B01CB3D364D8}"/>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55</a:t>
            </a:fld>
            <a:endParaRPr lang="en-US" sz="2400" b="1" dirty="0">
              <a:solidFill>
                <a:schemeClr val="bg1"/>
              </a:solidFill>
            </a:endParaRPr>
          </a:p>
        </p:txBody>
      </p:sp>
      <p:sp>
        <p:nvSpPr>
          <p:cNvPr id="8" name="Title 1">
            <a:extLst>
              <a:ext uri="{FF2B5EF4-FFF2-40B4-BE49-F238E27FC236}">
                <a16:creationId xmlns:a16="http://schemas.microsoft.com/office/drawing/2014/main" id="{1B3E05FC-BCDF-C997-2B33-7A6CD3F5E0F8}"/>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Objective</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FD19FDD1-DE6E-CA14-2A46-C94C6C12B5C2}"/>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64A3C7B6-13AA-B6B1-038D-3FBE7D92BCA2}"/>
              </a:ext>
            </a:extLst>
          </p:cNvPr>
          <p:cNvPicPr>
            <a:picLocks noChangeAspect="1"/>
          </p:cNvPicPr>
          <p:nvPr/>
        </p:nvPicPr>
        <p:blipFill>
          <a:blip r:embed="rId2"/>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908727C7-237E-906D-BD56-4F46FB12649E}"/>
              </a:ext>
            </a:extLst>
          </p:cNvPr>
          <p:cNvSpPr txBox="1"/>
          <p:nvPr/>
        </p:nvSpPr>
        <p:spPr>
          <a:xfrm>
            <a:off x="835865" y="1376491"/>
            <a:ext cx="10673287" cy="830997"/>
          </a:xfrm>
          <a:prstGeom prst="rect">
            <a:avLst/>
          </a:prstGeom>
          <a:noFill/>
        </p:spPr>
        <p:txBody>
          <a:bodyPr wrap="square">
            <a:spAutoFit/>
          </a:bodyPr>
          <a:lstStyle/>
          <a:p>
            <a:r>
              <a:rPr lang="en-US" sz="2400" dirty="0"/>
              <a:t>Show that Spatial Web based DT interoperability can support many types of services &amp; access different types of data.</a:t>
            </a:r>
          </a:p>
        </p:txBody>
      </p:sp>
      <p:sp>
        <p:nvSpPr>
          <p:cNvPr id="3" name="TextBox 2">
            <a:extLst>
              <a:ext uri="{FF2B5EF4-FFF2-40B4-BE49-F238E27FC236}">
                <a16:creationId xmlns:a16="http://schemas.microsoft.com/office/drawing/2014/main" id="{6087448F-6971-6D09-8050-81D4E7DED445}"/>
              </a:ext>
            </a:extLst>
          </p:cNvPr>
          <p:cNvSpPr txBox="1"/>
          <p:nvPr/>
        </p:nvSpPr>
        <p:spPr>
          <a:xfrm>
            <a:off x="8745886" y="2014669"/>
            <a:ext cx="2658762" cy="923330"/>
          </a:xfrm>
          <a:prstGeom prst="rect">
            <a:avLst/>
          </a:prstGeom>
          <a:noFill/>
        </p:spPr>
        <p:txBody>
          <a:bodyPr wrap="square">
            <a:spAutoFit/>
          </a:bodyPr>
          <a:lstStyle/>
          <a:p>
            <a:r>
              <a:rPr lang="en-US" b="1" dirty="0"/>
              <a:t>Global Imagery Browse Services (GIBS) APIs  -</a:t>
            </a:r>
          </a:p>
          <a:p>
            <a:r>
              <a:rPr lang="en-US" dirty="0"/>
              <a:t>Global satellite imagery</a:t>
            </a:r>
          </a:p>
        </p:txBody>
      </p:sp>
      <p:pic>
        <p:nvPicPr>
          <p:cNvPr id="5" name="Graphic 4" descr="Robot outline">
            <a:extLst>
              <a:ext uri="{FF2B5EF4-FFF2-40B4-BE49-F238E27FC236}">
                <a16:creationId xmlns:a16="http://schemas.microsoft.com/office/drawing/2014/main" id="{E022C72C-035A-0862-BE67-E6394CC4610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19338" y="3356341"/>
            <a:ext cx="914400" cy="914400"/>
          </a:xfrm>
          <a:prstGeom prst="rect">
            <a:avLst/>
          </a:prstGeom>
        </p:spPr>
      </p:pic>
      <p:sp>
        <p:nvSpPr>
          <p:cNvPr id="6" name="TextBox 5">
            <a:extLst>
              <a:ext uri="{FF2B5EF4-FFF2-40B4-BE49-F238E27FC236}">
                <a16:creationId xmlns:a16="http://schemas.microsoft.com/office/drawing/2014/main" id="{A3B0E877-95F0-F243-DC9B-C1BBE5DD752B}"/>
              </a:ext>
            </a:extLst>
          </p:cNvPr>
          <p:cNvSpPr txBox="1"/>
          <p:nvPr/>
        </p:nvSpPr>
        <p:spPr>
          <a:xfrm>
            <a:off x="1619338" y="4224935"/>
            <a:ext cx="1021369" cy="523220"/>
          </a:xfrm>
          <a:prstGeom prst="rect">
            <a:avLst/>
          </a:prstGeom>
          <a:noFill/>
        </p:spPr>
        <p:txBody>
          <a:bodyPr wrap="square" rtlCol="0">
            <a:spAutoFit/>
          </a:bodyPr>
          <a:lstStyle/>
          <a:p>
            <a:pPr algn="ctr"/>
            <a:r>
              <a:rPr lang="en-US" sz="1400" b="1" dirty="0">
                <a:solidFill>
                  <a:srgbClr val="561C24"/>
                </a:solidFill>
                <a:latin typeface="Aptos Narrow" panose="020B0004020202020204" pitchFamily="34" charset="0"/>
                <a:cs typeface="Aharoni" panose="020F0502020204030204" pitchFamily="2" charset="-79"/>
              </a:rPr>
              <a:t>DIGITAL TWIN</a:t>
            </a:r>
          </a:p>
        </p:txBody>
      </p:sp>
      <p:pic>
        <p:nvPicPr>
          <p:cNvPr id="10" name="Graphic 9" descr="Cloud with solid fill">
            <a:extLst>
              <a:ext uri="{FF2B5EF4-FFF2-40B4-BE49-F238E27FC236}">
                <a16:creationId xmlns:a16="http://schemas.microsoft.com/office/drawing/2014/main" id="{7C37990C-2377-8E9F-5666-F21ABB29CFC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627957" y="3159992"/>
            <a:ext cx="1308483" cy="1308483"/>
          </a:xfrm>
          <a:prstGeom prst="rect">
            <a:avLst/>
          </a:prstGeom>
        </p:spPr>
      </p:pic>
      <p:pic>
        <p:nvPicPr>
          <p:cNvPr id="11" name="Graphic 10" descr="Server with solid fill">
            <a:extLst>
              <a:ext uri="{FF2B5EF4-FFF2-40B4-BE49-F238E27FC236}">
                <a16:creationId xmlns:a16="http://schemas.microsoft.com/office/drawing/2014/main" id="{C1A3B3BA-7F4D-3B43-097E-93E1BFCB9CF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050798" y="3669548"/>
            <a:ext cx="439823" cy="439823"/>
          </a:xfrm>
          <a:prstGeom prst="rect">
            <a:avLst/>
          </a:prstGeom>
        </p:spPr>
      </p:pic>
      <p:sp>
        <p:nvSpPr>
          <p:cNvPr id="13" name="TextBox 12">
            <a:extLst>
              <a:ext uri="{FF2B5EF4-FFF2-40B4-BE49-F238E27FC236}">
                <a16:creationId xmlns:a16="http://schemas.microsoft.com/office/drawing/2014/main" id="{8720A0AF-EA6A-86BA-708F-83686FD0B082}"/>
              </a:ext>
            </a:extLst>
          </p:cNvPr>
          <p:cNvSpPr txBox="1"/>
          <p:nvPr/>
        </p:nvSpPr>
        <p:spPr>
          <a:xfrm>
            <a:off x="6823738" y="4186361"/>
            <a:ext cx="916920" cy="307777"/>
          </a:xfrm>
          <a:prstGeom prst="rect">
            <a:avLst/>
          </a:prstGeom>
          <a:noFill/>
        </p:spPr>
        <p:txBody>
          <a:bodyPr wrap="square" rtlCol="0">
            <a:spAutoFit/>
          </a:bodyPr>
          <a:lstStyle/>
          <a:p>
            <a:pPr algn="ctr"/>
            <a:r>
              <a:rPr lang="en-US" sz="1400" b="1" dirty="0">
                <a:solidFill>
                  <a:srgbClr val="561C24"/>
                </a:solidFill>
                <a:latin typeface="Aptos Narrow" panose="020B0004020202020204" pitchFamily="34" charset="0"/>
                <a:cs typeface="Aharoni" panose="020F0502020204030204" pitchFamily="2" charset="-79"/>
              </a:rPr>
              <a:t>DATA</a:t>
            </a:r>
          </a:p>
        </p:txBody>
      </p:sp>
      <p:sp>
        <p:nvSpPr>
          <p:cNvPr id="18" name="Arrow: Curved Down 17">
            <a:extLst>
              <a:ext uri="{FF2B5EF4-FFF2-40B4-BE49-F238E27FC236}">
                <a16:creationId xmlns:a16="http://schemas.microsoft.com/office/drawing/2014/main" id="{4EE914ED-30A0-A47B-2425-CA51DC23B0D1}"/>
              </a:ext>
            </a:extLst>
          </p:cNvPr>
          <p:cNvSpPr/>
          <p:nvPr/>
        </p:nvSpPr>
        <p:spPr>
          <a:xfrm>
            <a:off x="2116733" y="2644643"/>
            <a:ext cx="5239265" cy="683850"/>
          </a:xfrm>
          <a:prstGeom prst="curvedDownArrow">
            <a:avLst/>
          </a:prstGeom>
          <a:solidFill>
            <a:srgbClr val="6D2932"/>
          </a:solidFill>
          <a:ln w="19050">
            <a:solidFill>
              <a:srgbClr val="6D293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1025" name="Picture 1" descr="This rectangular image shows the location of satellite-based fire detection targets overlaid on visible imagery of the Los Angeles area landscape. In the center of the image over Pacific Palisades, CA, are nearly 30 pink, light purple, and purple squares showing the location of suspected fires.">
            <a:extLst>
              <a:ext uri="{FF2B5EF4-FFF2-40B4-BE49-F238E27FC236}">
                <a16:creationId xmlns:a16="http://schemas.microsoft.com/office/drawing/2014/main" id="{3D3B8F81-AE36-47C4-2EE8-579D98A2A29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745886" y="3011180"/>
            <a:ext cx="2658762" cy="1706619"/>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2">
            <a:extLst>
              <a:ext uri="{FF2B5EF4-FFF2-40B4-BE49-F238E27FC236}">
                <a16:creationId xmlns:a16="http://schemas.microsoft.com/office/drawing/2014/main" id="{77109DF1-38A0-D5E4-A713-0921C9DF7B6F}"/>
              </a:ext>
            </a:extLst>
          </p:cNvPr>
          <p:cNvSpPr>
            <a:spLocks noChangeArrowheads="1"/>
          </p:cNvSpPr>
          <p:nvPr/>
        </p:nvSpPr>
        <p:spPr bwMode="auto">
          <a:xfrm>
            <a:off x="8693380" y="4828667"/>
            <a:ext cx="2763773" cy="83099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2E2E32"/>
                </a:solidFill>
                <a:effectLst/>
                <a:latin typeface="Public Sans"/>
              </a:rPr>
              <a:t>This image shows the first satellite-based fire detections in Pacific Palisades, CA, as they appeared on the FIRMS US/Canada map on Jan. 7, 2025. Credit: NASA FIRMS.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0" name="TextBox 19">
            <a:extLst>
              <a:ext uri="{FF2B5EF4-FFF2-40B4-BE49-F238E27FC236}">
                <a16:creationId xmlns:a16="http://schemas.microsoft.com/office/drawing/2014/main" id="{234D9AEB-B0E5-3234-0C62-D61F33E18898}"/>
              </a:ext>
            </a:extLst>
          </p:cNvPr>
          <p:cNvSpPr txBox="1"/>
          <p:nvPr/>
        </p:nvSpPr>
        <p:spPr>
          <a:xfrm>
            <a:off x="3376635" y="2802541"/>
            <a:ext cx="2658762" cy="646331"/>
          </a:xfrm>
          <a:prstGeom prst="rect">
            <a:avLst/>
          </a:prstGeom>
          <a:noFill/>
        </p:spPr>
        <p:txBody>
          <a:bodyPr wrap="square">
            <a:spAutoFit/>
          </a:bodyPr>
          <a:lstStyle/>
          <a:p>
            <a:pPr algn="ctr"/>
            <a:r>
              <a:rPr lang="en-US" b="1" dirty="0">
                <a:solidFill>
                  <a:srgbClr val="561C24"/>
                </a:solidFill>
              </a:rPr>
              <a:t>Access using IEEE Spatial Web Protocol</a:t>
            </a:r>
          </a:p>
        </p:txBody>
      </p:sp>
      <p:sp>
        <p:nvSpPr>
          <p:cNvPr id="21" name="Isosceles Triangle 20">
            <a:extLst>
              <a:ext uri="{FF2B5EF4-FFF2-40B4-BE49-F238E27FC236}">
                <a16:creationId xmlns:a16="http://schemas.microsoft.com/office/drawing/2014/main" id="{4E87C7ED-2DEC-7844-D68B-209A3C8F80FF}"/>
              </a:ext>
            </a:extLst>
          </p:cNvPr>
          <p:cNvSpPr/>
          <p:nvPr/>
        </p:nvSpPr>
        <p:spPr>
          <a:xfrm rot="16200000">
            <a:off x="6466161" y="3582916"/>
            <a:ext cx="3644995" cy="508502"/>
          </a:xfrm>
          <a:prstGeom prst="triangle">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B5B6AA51-ACE6-2B38-E02D-9E2DED626869}"/>
              </a:ext>
            </a:extLst>
          </p:cNvPr>
          <p:cNvSpPr txBox="1"/>
          <p:nvPr/>
        </p:nvSpPr>
        <p:spPr>
          <a:xfrm>
            <a:off x="1033574" y="5001202"/>
            <a:ext cx="5391940" cy="707886"/>
          </a:xfrm>
          <a:prstGeom prst="rect">
            <a:avLst/>
          </a:prstGeom>
          <a:solidFill>
            <a:srgbClr val="E8D8C4"/>
          </a:solidFill>
        </p:spPr>
        <p:txBody>
          <a:bodyPr wrap="square">
            <a:spAutoFit/>
          </a:bodyPr>
          <a:lstStyle/>
          <a:p>
            <a:pPr marL="342900" indent="-342900">
              <a:buFont typeface="Arial" panose="020B0604020202020204" pitchFamily="34" charset="0"/>
              <a:buChar char="•"/>
            </a:pPr>
            <a:r>
              <a:rPr lang="en-US" sz="2000" dirty="0"/>
              <a:t>How to incorporate the </a:t>
            </a:r>
            <a:r>
              <a:rPr lang="en-US" sz="2000" b="1" dirty="0">
                <a:solidFill>
                  <a:srgbClr val="561C24"/>
                </a:solidFill>
              </a:rPr>
              <a:t>WMTS Schema</a:t>
            </a:r>
          </a:p>
          <a:p>
            <a:pPr marL="342900" indent="-342900">
              <a:buFont typeface="Arial" panose="020B0604020202020204" pitchFamily="34" charset="0"/>
              <a:buChar char="•"/>
            </a:pPr>
            <a:r>
              <a:rPr lang="en-US" sz="2000" dirty="0"/>
              <a:t>How to support the </a:t>
            </a:r>
            <a:r>
              <a:rPr lang="en-US" sz="2000" b="1" dirty="0">
                <a:solidFill>
                  <a:srgbClr val="561C24"/>
                </a:solidFill>
              </a:rPr>
              <a:t>RESTful protocol</a:t>
            </a:r>
          </a:p>
        </p:txBody>
      </p:sp>
    </p:spTree>
    <p:extLst>
      <p:ext uri="{BB962C8B-B14F-4D97-AF65-F5344CB8AC3E}">
        <p14:creationId xmlns:p14="http://schemas.microsoft.com/office/powerpoint/2010/main" val="351769570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B3C3EC-CDF9-3118-1395-723B57BF00B5}"/>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D99CCD53-BD9C-398D-B4FD-4E018BFFEBF9}"/>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822F8A1F-88F0-6780-DB43-E058B5173F4A}"/>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56</a:t>
            </a:fld>
            <a:endParaRPr lang="en-US" sz="2400" b="1" dirty="0">
              <a:solidFill>
                <a:schemeClr val="bg1"/>
              </a:solidFill>
            </a:endParaRPr>
          </a:p>
        </p:txBody>
      </p:sp>
      <p:sp>
        <p:nvSpPr>
          <p:cNvPr id="8" name="Title 1">
            <a:extLst>
              <a:ext uri="{FF2B5EF4-FFF2-40B4-BE49-F238E27FC236}">
                <a16:creationId xmlns:a16="http://schemas.microsoft.com/office/drawing/2014/main" id="{B348C745-0199-EA62-20E9-E71D71F9B161}"/>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OGC WMTS standard document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D7C4B91F-AB38-777E-8736-4EB5CB740B23}"/>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D72808BA-8793-22D5-0E27-F18FB1DFCF9F}"/>
              </a:ext>
            </a:extLst>
          </p:cNvPr>
          <p:cNvPicPr>
            <a:picLocks noChangeAspect="1"/>
          </p:cNvPicPr>
          <p:nvPr/>
        </p:nvPicPr>
        <p:blipFill>
          <a:blip r:embed="rId2"/>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358571F7-4B08-CDC1-AE63-44A1A7098BE6}"/>
              </a:ext>
            </a:extLst>
          </p:cNvPr>
          <p:cNvSpPr txBox="1"/>
          <p:nvPr/>
        </p:nvSpPr>
        <p:spPr>
          <a:xfrm>
            <a:off x="758458" y="1265825"/>
            <a:ext cx="10673287" cy="4547912"/>
          </a:xfrm>
          <a:prstGeom prst="rect">
            <a:avLst/>
          </a:prstGeom>
          <a:noFill/>
        </p:spPr>
        <p:txBody>
          <a:bodyPr wrap="square">
            <a:spAutoFit/>
          </a:bodyPr>
          <a:lstStyle/>
          <a:p>
            <a:pPr algn="just"/>
            <a:r>
              <a:rPr lang="en-US" sz="2000" dirty="0"/>
              <a:t>The </a:t>
            </a:r>
            <a:r>
              <a:rPr lang="en-US" sz="2000" b="1" dirty="0"/>
              <a:t>OGC Web Map Tile Service (WMTS) standard </a:t>
            </a:r>
            <a:r>
              <a:rPr lang="en-US" sz="2000" dirty="0"/>
              <a:t>defines a protocol for serving geospatial map tiles over the web. It provides a standardized way for clients to request and receive map tiles from a server, ensuring interoperability and scalability. The document includes specifications for both procedure-oriented (KVP and SOAP) and resource-oriented (RESTful) architectural styles. </a:t>
            </a:r>
          </a:p>
          <a:p>
            <a:pPr marL="0" marR="0">
              <a:lnSpc>
                <a:spcPct val="115000"/>
              </a:lnSpc>
              <a:spcAft>
                <a:spcPts val="800"/>
              </a:spcAf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Key Components of WMTS:</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15000"/>
              </a:lnSpc>
              <a:spcAft>
                <a:spcPts val="800"/>
              </a:spcAft>
              <a:buFont typeface="+mj-lt"/>
              <a:buAutoNum type="arabicPeriod"/>
              <a:tabLst>
                <a:tab pos="4572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Tiling Scheme</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A fixed grid system with specified bounds and resolutions for consistent tile generation.</a:t>
            </a:r>
          </a:p>
          <a:p>
            <a:pPr marL="342900" marR="0" lvl="0" indent="-342900">
              <a:lnSpc>
                <a:spcPct val="115000"/>
              </a:lnSpc>
              <a:spcAft>
                <a:spcPts val="800"/>
              </a:spcAft>
              <a:buFont typeface="+mj-lt"/>
              <a:buAutoNum type="arabicPeriod"/>
              <a:tabLst>
                <a:tab pos="4572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Service Endpoints</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Descriptions of how clients can request tiles using </a:t>
            </a:r>
            <a:r>
              <a:rPr lang="en-US" sz="2000" b="1" kern="100" dirty="0">
                <a:effectLst/>
                <a:latin typeface="Aptos" panose="020B0004020202020204" pitchFamily="34" charset="0"/>
                <a:ea typeface="Aptos" panose="020B0004020202020204" pitchFamily="34" charset="0"/>
                <a:cs typeface="Times New Roman" panose="02020603050405020304" pitchFamily="18" charset="0"/>
              </a:rPr>
              <a:t>RESTful URIs</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a:t>
            </a:r>
            <a:r>
              <a:rPr lang="en-US" sz="2000" b="1" kern="100" dirty="0">
                <a:effectLst/>
                <a:latin typeface="Aptos" panose="020B0004020202020204" pitchFamily="34" charset="0"/>
                <a:ea typeface="Aptos" panose="020B0004020202020204" pitchFamily="34" charset="0"/>
                <a:cs typeface="Times New Roman" panose="02020603050405020304" pitchFamily="18" charset="0"/>
              </a:rPr>
              <a:t>KVP</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(Key-Value Pair), or </a:t>
            </a:r>
            <a:r>
              <a:rPr lang="en-US" sz="2000" b="1" kern="100" dirty="0">
                <a:effectLst/>
                <a:latin typeface="Aptos" panose="020B0004020202020204" pitchFamily="34" charset="0"/>
                <a:ea typeface="Aptos" panose="020B0004020202020204" pitchFamily="34" charset="0"/>
                <a:cs typeface="Times New Roman" panose="02020603050405020304" pitchFamily="18" charset="0"/>
              </a:rPr>
              <a:t>SOAP </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(Simple Object Access Protocol).</a:t>
            </a:r>
          </a:p>
          <a:p>
            <a:pPr marL="342900" marR="0" lvl="0" indent="-342900">
              <a:lnSpc>
                <a:spcPct val="115000"/>
              </a:lnSpc>
              <a:spcAft>
                <a:spcPts val="800"/>
              </a:spcAft>
              <a:buFont typeface="+mj-lt"/>
              <a:buAutoNum type="arabicPeriod"/>
              <a:tabLst>
                <a:tab pos="4572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Metadata</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The service provides metadata, often in </a:t>
            </a:r>
            <a:r>
              <a:rPr lang="en-US" sz="2000" b="1" kern="100" dirty="0">
                <a:effectLst/>
                <a:latin typeface="Aptos" panose="020B0004020202020204" pitchFamily="34" charset="0"/>
                <a:ea typeface="Aptos" panose="020B0004020202020204" pitchFamily="34" charset="0"/>
                <a:cs typeface="Times New Roman" panose="02020603050405020304" pitchFamily="18" charset="0"/>
              </a:rPr>
              <a:t>XML</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a:t>
            </a:r>
            <a:r>
              <a:rPr lang="en-US" sz="2000" kern="100" dirty="0" err="1">
                <a:effectLst/>
                <a:latin typeface="Aptos" panose="020B0004020202020204" pitchFamily="34" charset="0"/>
                <a:ea typeface="Aptos" panose="020B0004020202020204" pitchFamily="34" charset="0"/>
                <a:cs typeface="Times New Roman" panose="02020603050405020304" pitchFamily="18" charset="0"/>
              </a:rPr>
              <a:t>Capabilites</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document), describing the available layers, tile matrix sets, formats, and styles.</a:t>
            </a:r>
          </a:p>
          <a:p>
            <a:pPr marL="342900" marR="0" lvl="0" indent="-342900">
              <a:lnSpc>
                <a:spcPct val="115000"/>
              </a:lnSpc>
              <a:spcAft>
                <a:spcPts val="800"/>
              </a:spcAft>
              <a:buFont typeface="+mj-lt"/>
              <a:buAutoNum type="arabicPeriod"/>
              <a:tabLst>
                <a:tab pos="4572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Standardized Formats</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Tiles are typically served as PNG, JPEG, or other raster formats</a:t>
            </a:r>
          </a:p>
        </p:txBody>
      </p:sp>
    </p:spTree>
    <p:extLst>
      <p:ext uri="{BB962C8B-B14F-4D97-AF65-F5344CB8AC3E}">
        <p14:creationId xmlns:p14="http://schemas.microsoft.com/office/powerpoint/2010/main" val="54357758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CCA379-EFA9-B641-A55B-08B5567C102A}"/>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A9BAC4A1-DD1C-E0E7-1DBB-5A444F774FB5}"/>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9F0AD2DE-F280-E1D8-CD1C-669597034825}"/>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57</a:t>
            </a:fld>
            <a:endParaRPr lang="en-US" sz="2400" b="1" dirty="0">
              <a:solidFill>
                <a:schemeClr val="bg1"/>
              </a:solidFill>
            </a:endParaRPr>
          </a:p>
        </p:txBody>
      </p:sp>
      <p:sp>
        <p:nvSpPr>
          <p:cNvPr id="8" name="Title 1">
            <a:extLst>
              <a:ext uri="{FF2B5EF4-FFF2-40B4-BE49-F238E27FC236}">
                <a16:creationId xmlns:a16="http://schemas.microsoft.com/office/drawing/2014/main" id="{6ABB971D-7783-60C6-1AE6-6565314C2805}"/>
              </a:ext>
            </a:extLst>
          </p:cNvPr>
          <p:cNvSpPr txBox="1">
            <a:spLocks/>
          </p:cNvSpPr>
          <p:nvPr/>
        </p:nvSpPr>
        <p:spPr>
          <a:xfrm>
            <a:off x="838200" y="366575"/>
            <a:ext cx="10673286"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HSML schema compatibility with WMTS schema</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8E37E265-5325-2315-1254-95FB2C54208E}"/>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37FC0AB8-2823-3E99-206D-6EEF3F726728}"/>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8BD9B353-B30B-9544-4EDB-F8FAF73AFA64}"/>
              </a:ext>
            </a:extLst>
          </p:cNvPr>
          <p:cNvSpPr txBox="1"/>
          <p:nvPr/>
        </p:nvSpPr>
        <p:spPr>
          <a:xfrm>
            <a:off x="758459" y="1265825"/>
            <a:ext cx="10673286" cy="2608919"/>
          </a:xfrm>
          <a:prstGeom prst="rect">
            <a:avLst/>
          </a:prstGeom>
          <a:noFill/>
        </p:spPr>
        <p:txBody>
          <a:bodyPr wrap="square">
            <a:spAutoFit/>
          </a:bodyPr>
          <a:lstStyle/>
          <a:p>
            <a:pPr marL="0" marR="0">
              <a:lnSpc>
                <a:spcPct val="115000"/>
              </a:lnSpc>
              <a:spcAft>
                <a:spcPts val="80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To fully achieve compatibility, we need to:</a:t>
            </a:r>
          </a:p>
          <a:p>
            <a:pPr marL="342900" marR="0" lvl="0" indent="-342900">
              <a:lnSpc>
                <a:spcPct val="115000"/>
              </a:lnSpc>
              <a:spcAft>
                <a:spcPts val="800"/>
              </a:spcAft>
              <a:buFont typeface="+mj-lt"/>
              <a:buAutoNum type="arabicPeriod"/>
              <a:tabLst>
                <a:tab pos="457200" algn="l"/>
              </a:tabLs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Map WMTS elements to the HSML schema.</a:t>
            </a:r>
          </a:p>
          <a:p>
            <a:pPr marL="342900" marR="0" lvl="0" indent="-342900">
              <a:lnSpc>
                <a:spcPct val="115000"/>
              </a:lnSpc>
              <a:spcAft>
                <a:spcPts val="800"/>
              </a:spcAft>
              <a:buFont typeface="+mj-lt"/>
              <a:buAutoNum type="arabicPeriod"/>
              <a:tabLst>
                <a:tab pos="457200" algn="l"/>
              </a:tabLs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Support both XML and JSON formats.</a:t>
            </a:r>
          </a:p>
          <a:p>
            <a:pPr marL="342900" marR="0" lvl="0" indent="-342900">
              <a:lnSpc>
                <a:spcPct val="115000"/>
              </a:lnSpc>
              <a:spcAft>
                <a:spcPts val="800"/>
              </a:spcAft>
              <a:buFont typeface="+mj-lt"/>
              <a:buAutoNum type="arabicPeriod"/>
              <a:tabLst>
                <a:tab pos="457200" algn="l"/>
              </a:tabLs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Implement and validate the required WMTS operations (</a:t>
            </a:r>
            <a:r>
              <a:rPr lang="en-US" sz="2000" kern="100" dirty="0" err="1">
                <a:effectLst/>
                <a:latin typeface="Aptos" panose="020B0004020202020204" pitchFamily="34" charset="0"/>
                <a:ea typeface="Aptos" panose="020B0004020202020204" pitchFamily="34" charset="0"/>
                <a:cs typeface="Times New Roman" panose="02020603050405020304" pitchFamily="18" charset="0"/>
              </a:rPr>
              <a:t>GetCapabilities</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a:t>
            </a:r>
            <a:r>
              <a:rPr lang="en-US" sz="2000" kern="100" dirty="0" err="1">
                <a:effectLst/>
                <a:latin typeface="Aptos" panose="020B0004020202020204" pitchFamily="34" charset="0"/>
                <a:ea typeface="Aptos" panose="020B0004020202020204" pitchFamily="34" charset="0"/>
                <a:cs typeface="Times New Roman" panose="02020603050405020304" pitchFamily="18" charset="0"/>
              </a:rPr>
              <a:t>GetTile</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a:t>
            </a:r>
            <a:r>
              <a:rPr lang="en-US" sz="2000" kern="100" dirty="0" err="1">
                <a:effectLst/>
                <a:latin typeface="Aptos" panose="020B0004020202020204" pitchFamily="34" charset="0"/>
                <a:ea typeface="Aptos" panose="020B0004020202020204" pitchFamily="34" charset="0"/>
                <a:cs typeface="Times New Roman" panose="02020603050405020304" pitchFamily="18" charset="0"/>
              </a:rPr>
              <a:t>GetFeatureInfo</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a:t>
            </a:r>
          </a:p>
          <a:p>
            <a:pPr marL="342900" marR="0" lvl="0" indent="-342900">
              <a:lnSpc>
                <a:spcPct val="115000"/>
              </a:lnSpc>
              <a:spcAft>
                <a:spcPts val="800"/>
              </a:spcAft>
              <a:buFont typeface="+mj-lt"/>
              <a:buAutoNum type="arabicPeriod"/>
              <a:tabLst>
                <a:tab pos="457200" algn="l"/>
              </a:tabLst>
            </a:pPr>
            <a:r>
              <a:rPr lang="en-US" sz="2000" dirty="0">
                <a:effectLst/>
                <a:latin typeface="Aptos" panose="020B0004020202020204" pitchFamily="34" charset="0"/>
                <a:ea typeface="Aptos" panose="020B0004020202020204" pitchFamily="34" charset="0"/>
                <a:cs typeface="Times New Roman" panose="02020603050405020304" pitchFamily="18" charset="0"/>
              </a:rPr>
              <a:t>Refer to the OGC WMTS schema for detailed specifications.</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3" name="Rectangle 2">
            <a:extLst>
              <a:ext uri="{FF2B5EF4-FFF2-40B4-BE49-F238E27FC236}">
                <a16:creationId xmlns:a16="http://schemas.microsoft.com/office/drawing/2014/main" id="{84A4E2F3-428F-EEB6-EC21-E76FDD753264}"/>
              </a:ext>
            </a:extLst>
          </p:cNvPr>
          <p:cNvSpPr/>
          <p:nvPr/>
        </p:nvSpPr>
        <p:spPr>
          <a:xfrm>
            <a:off x="835865" y="4522573"/>
            <a:ext cx="1042362" cy="605481"/>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561C24"/>
                </a:solidFill>
              </a:rPr>
              <a:t>XML</a:t>
            </a:r>
          </a:p>
        </p:txBody>
      </p:sp>
      <p:sp>
        <p:nvSpPr>
          <p:cNvPr id="5" name="Arrow: Right 4">
            <a:extLst>
              <a:ext uri="{FF2B5EF4-FFF2-40B4-BE49-F238E27FC236}">
                <a16:creationId xmlns:a16="http://schemas.microsoft.com/office/drawing/2014/main" id="{A8F65586-93C8-5891-DE4D-61F059E0B4DA}"/>
              </a:ext>
            </a:extLst>
          </p:cNvPr>
          <p:cNvSpPr/>
          <p:nvPr/>
        </p:nvSpPr>
        <p:spPr>
          <a:xfrm>
            <a:off x="2076896" y="4666444"/>
            <a:ext cx="3009009" cy="317736"/>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7550520-6B9E-4679-104C-F3551368A598}"/>
              </a:ext>
            </a:extLst>
          </p:cNvPr>
          <p:cNvSpPr/>
          <p:nvPr/>
        </p:nvSpPr>
        <p:spPr>
          <a:xfrm>
            <a:off x="10152046" y="4522573"/>
            <a:ext cx="1042362" cy="605481"/>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561C24"/>
                </a:solidFill>
              </a:rPr>
              <a:t>JSON</a:t>
            </a:r>
          </a:p>
        </p:txBody>
      </p:sp>
      <p:sp>
        <p:nvSpPr>
          <p:cNvPr id="10" name="TextBox 9">
            <a:extLst>
              <a:ext uri="{FF2B5EF4-FFF2-40B4-BE49-F238E27FC236}">
                <a16:creationId xmlns:a16="http://schemas.microsoft.com/office/drawing/2014/main" id="{FEB36ACE-574D-A764-BC17-91D18C6315BB}"/>
              </a:ext>
            </a:extLst>
          </p:cNvPr>
          <p:cNvSpPr txBox="1"/>
          <p:nvPr/>
        </p:nvSpPr>
        <p:spPr>
          <a:xfrm>
            <a:off x="1999937" y="4400279"/>
            <a:ext cx="3049028" cy="369332"/>
          </a:xfrm>
          <a:prstGeom prst="rect">
            <a:avLst/>
          </a:prstGeom>
          <a:noFill/>
        </p:spPr>
        <p:txBody>
          <a:bodyPr wrap="square">
            <a:spAutoFit/>
          </a:bodyPr>
          <a:lstStyle/>
          <a:p>
            <a:pPr algn="ctr"/>
            <a:r>
              <a:rPr lang="en-US" b="1" dirty="0">
                <a:solidFill>
                  <a:srgbClr val="561C24"/>
                </a:solidFill>
              </a:rPr>
              <a:t>Python library "</a:t>
            </a:r>
            <a:r>
              <a:rPr lang="en-US" b="1" dirty="0" err="1">
                <a:solidFill>
                  <a:srgbClr val="561C24"/>
                </a:solidFill>
              </a:rPr>
              <a:t>xmltodict</a:t>
            </a:r>
            <a:r>
              <a:rPr lang="en-US" b="1" dirty="0">
                <a:solidFill>
                  <a:srgbClr val="561C24"/>
                </a:solidFill>
              </a:rPr>
              <a:t>" </a:t>
            </a:r>
          </a:p>
        </p:txBody>
      </p:sp>
      <p:sp>
        <p:nvSpPr>
          <p:cNvPr id="11" name="TextBox 10">
            <a:extLst>
              <a:ext uri="{FF2B5EF4-FFF2-40B4-BE49-F238E27FC236}">
                <a16:creationId xmlns:a16="http://schemas.microsoft.com/office/drawing/2014/main" id="{5FB2B4CB-BD1C-6C88-673A-2A50BE1CFAC7}"/>
              </a:ext>
            </a:extLst>
          </p:cNvPr>
          <p:cNvSpPr txBox="1"/>
          <p:nvPr/>
        </p:nvSpPr>
        <p:spPr>
          <a:xfrm>
            <a:off x="5200580" y="4481723"/>
            <a:ext cx="1657935" cy="646331"/>
          </a:xfrm>
          <a:prstGeom prst="rect">
            <a:avLst/>
          </a:prstGeom>
          <a:solidFill>
            <a:srgbClr val="561C24"/>
          </a:solidFill>
        </p:spPr>
        <p:txBody>
          <a:bodyPr wrap="square">
            <a:spAutoFit/>
          </a:bodyPr>
          <a:lstStyle/>
          <a:p>
            <a:pPr algn="ctr"/>
            <a:r>
              <a:rPr lang="en-US" b="1" dirty="0">
                <a:solidFill>
                  <a:srgbClr val="E8D8C4"/>
                </a:solidFill>
              </a:rPr>
              <a:t>Dictionary Structure</a:t>
            </a:r>
          </a:p>
        </p:txBody>
      </p:sp>
      <p:sp>
        <p:nvSpPr>
          <p:cNvPr id="13" name="TextBox 12">
            <a:extLst>
              <a:ext uri="{FF2B5EF4-FFF2-40B4-BE49-F238E27FC236}">
                <a16:creationId xmlns:a16="http://schemas.microsoft.com/office/drawing/2014/main" id="{9E86098D-1B8D-ED94-63EA-8DE306FBE1E0}"/>
              </a:ext>
            </a:extLst>
          </p:cNvPr>
          <p:cNvSpPr txBox="1"/>
          <p:nvPr/>
        </p:nvSpPr>
        <p:spPr>
          <a:xfrm>
            <a:off x="7143037" y="4384016"/>
            <a:ext cx="2658762" cy="369332"/>
          </a:xfrm>
          <a:prstGeom prst="rect">
            <a:avLst/>
          </a:prstGeom>
          <a:noFill/>
        </p:spPr>
        <p:txBody>
          <a:bodyPr wrap="square">
            <a:spAutoFit/>
          </a:bodyPr>
          <a:lstStyle/>
          <a:p>
            <a:pPr algn="ctr"/>
            <a:r>
              <a:rPr lang="en-US" b="1" dirty="0">
                <a:solidFill>
                  <a:srgbClr val="561C24"/>
                </a:solidFill>
              </a:rPr>
              <a:t>Python library “</a:t>
            </a:r>
            <a:r>
              <a:rPr lang="en-US" b="1" dirty="0" err="1">
                <a:solidFill>
                  <a:srgbClr val="561C24"/>
                </a:solidFill>
              </a:rPr>
              <a:t>json</a:t>
            </a:r>
            <a:r>
              <a:rPr lang="en-US" b="1" dirty="0">
                <a:solidFill>
                  <a:srgbClr val="561C24"/>
                </a:solidFill>
              </a:rPr>
              <a:t>" </a:t>
            </a:r>
          </a:p>
        </p:txBody>
      </p:sp>
      <p:sp>
        <p:nvSpPr>
          <p:cNvPr id="15" name="Arrow: Right 14">
            <a:extLst>
              <a:ext uri="{FF2B5EF4-FFF2-40B4-BE49-F238E27FC236}">
                <a16:creationId xmlns:a16="http://schemas.microsoft.com/office/drawing/2014/main" id="{0BCF8D4A-CEE1-5A5A-B862-8A6D1FA07609}"/>
              </a:ext>
            </a:extLst>
          </p:cNvPr>
          <p:cNvSpPr/>
          <p:nvPr/>
        </p:nvSpPr>
        <p:spPr>
          <a:xfrm>
            <a:off x="6973191" y="4644522"/>
            <a:ext cx="3009009" cy="317736"/>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31246150-4A4F-467F-E62E-8DF58AACB8E2}"/>
              </a:ext>
            </a:extLst>
          </p:cNvPr>
          <p:cNvSpPr txBox="1"/>
          <p:nvPr/>
        </p:nvSpPr>
        <p:spPr>
          <a:xfrm>
            <a:off x="-167468" y="5268263"/>
            <a:ext cx="3049028" cy="369332"/>
          </a:xfrm>
          <a:prstGeom prst="rect">
            <a:avLst/>
          </a:prstGeom>
          <a:noFill/>
        </p:spPr>
        <p:txBody>
          <a:bodyPr wrap="square">
            <a:spAutoFit/>
          </a:bodyPr>
          <a:lstStyle/>
          <a:p>
            <a:pPr algn="ctr"/>
            <a:r>
              <a:rPr lang="en-US" b="1" dirty="0">
                <a:solidFill>
                  <a:srgbClr val="561C24"/>
                </a:solidFill>
              </a:rPr>
              <a:t>WMTS</a:t>
            </a:r>
          </a:p>
        </p:txBody>
      </p:sp>
      <p:sp>
        <p:nvSpPr>
          <p:cNvPr id="17" name="TextBox 16">
            <a:extLst>
              <a:ext uri="{FF2B5EF4-FFF2-40B4-BE49-F238E27FC236}">
                <a16:creationId xmlns:a16="http://schemas.microsoft.com/office/drawing/2014/main" id="{718056B6-2136-3C99-FD79-DE199CD0CAD0}"/>
              </a:ext>
            </a:extLst>
          </p:cNvPr>
          <p:cNvSpPr txBox="1"/>
          <p:nvPr/>
        </p:nvSpPr>
        <p:spPr>
          <a:xfrm>
            <a:off x="9142972" y="5262620"/>
            <a:ext cx="3049028" cy="369332"/>
          </a:xfrm>
          <a:prstGeom prst="rect">
            <a:avLst/>
          </a:prstGeom>
          <a:noFill/>
        </p:spPr>
        <p:txBody>
          <a:bodyPr wrap="square">
            <a:spAutoFit/>
          </a:bodyPr>
          <a:lstStyle/>
          <a:p>
            <a:pPr algn="ctr"/>
            <a:r>
              <a:rPr lang="en-US" b="1" dirty="0">
                <a:solidFill>
                  <a:srgbClr val="561C24"/>
                </a:solidFill>
              </a:rPr>
              <a:t>HSML</a:t>
            </a:r>
          </a:p>
        </p:txBody>
      </p:sp>
    </p:spTree>
    <p:extLst>
      <p:ext uri="{BB962C8B-B14F-4D97-AF65-F5344CB8AC3E}">
        <p14:creationId xmlns:p14="http://schemas.microsoft.com/office/powerpoint/2010/main" val="344248188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A02E87-E5F4-EBAA-3683-A45D51B14B31}"/>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D88FB1BC-8F8E-430C-3590-99181582D665}"/>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9417099D-AD7D-66E5-4294-E117CE817D0C}"/>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58</a:t>
            </a:fld>
            <a:endParaRPr lang="en-US" sz="2400" b="1" dirty="0">
              <a:solidFill>
                <a:schemeClr val="bg1"/>
              </a:solidFill>
            </a:endParaRPr>
          </a:p>
        </p:txBody>
      </p:sp>
      <p:sp>
        <p:nvSpPr>
          <p:cNvPr id="8" name="Title 1">
            <a:extLst>
              <a:ext uri="{FF2B5EF4-FFF2-40B4-BE49-F238E27FC236}">
                <a16:creationId xmlns:a16="http://schemas.microsoft.com/office/drawing/2014/main" id="{120CF5F7-EB69-045E-C1AC-BCB00DEE2411}"/>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RESTful Protocol</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B8426443-4802-42AC-BA31-26910EBAFE46}"/>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06532621-4BC0-9A1C-5379-D6E1A5E5E7FE}"/>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75C26567-41C3-3CE6-4B75-602CE8388C87}"/>
              </a:ext>
            </a:extLst>
          </p:cNvPr>
          <p:cNvSpPr txBox="1"/>
          <p:nvPr/>
        </p:nvSpPr>
        <p:spPr>
          <a:xfrm>
            <a:off x="835865" y="1376491"/>
            <a:ext cx="10673287" cy="4524315"/>
          </a:xfrm>
          <a:prstGeom prst="rect">
            <a:avLst/>
          </a:prstGeom>
          <a:noFill/>
        </p:spPr>
        <p:txBody>
          <a:bodyPr wrap="square">
            <a:spAutoFit/>
          </a:bodyPr>
          <a:lstStyle/>
          <a:p>
            <a:r>
              <a:rPr lang="en-US" sz="2400" dirty="0"/>
              <a:t>Principles of the </a:t>
            </a:r>
            <a:r>
              <a:rPr lang="en-US" sz="2400" b="1" dirty="0"/>
              <a:t>Representational State Transfer (REST) </a:t>
            </a:r>
            <a:r>
              <a:rPr lang="en-US" sz="2400" dirty="0"/>
              <a:t>architectural style: (AWS, 2024)</a:t>
            </a:r>
          </a:p>
          <a:p>
            <a:pPr marL="342900" indent="-342900">
              <a:buFont typeface="Wingdings" panose="05000000000000000000" pitchFamily="2" charset="2"/>
              <a:buChar char="q"/>
            </a:pPr>
            <a:r>
              <a:rPr lang="en-US" sz="2400" b="1" dirty="0"/>
              <a:t>Uniform interface. </a:t>
            </a:r>
            <a:r>
              <a:rPr lang="en-US" sz="2400" dirty="0"/>
              <a:t>Server transfers information in a standard format (HSML)</a:t>
            </a:r>
          </a:p>
          <a:p>
            <a:pPr marL="342900" indent="-342900">
              <a:buFont typeface="Wingdings" panose="05000000000000000000" pitchFamily="2" charset="2"/>
              <a:buChar char="q"/>
            </a:pPr>
            <a:r>
              <a:rPr lang="en-US" sz="2400" b="1" dirty="0"/>
              <a:t>Statelessness. </a:t>
            </a:r>
            <a:r>
              <a:rPr lang="en-US" sz="2400" dirty="0"/>
              <a:t>Server completes every client request independently of all previous requests. </a:t>
            </a:r>
          </a:p>
          <a:p>
            <a:pPr marL="342900" indent="-342900">
              <a:buFont typeface="Wingdings" panose="05000000000000000000" pitchFamily="2" charset="2"/>
              <a:buChar char="q"/>
            </a:pPr>
            <a:r>
              <a:rPr lang="en-US" sz="2400" b="1" dirty="0"/>
              <a:t>Layered system. </a:t>
            </a:r>
            <a:r>
              <a:rPr lang="en-US" sz="2400" dirty="0"/>
              <a:t>The client can connect to other authorized intermediaries between the client and server, and it will still receive responses from the server. Servers can also pass on requests to other servers. </a:t>
            </a:r>
          </a:p>
          <a:p>
            <a:pPr marL="342900" indent="-342900">
              <a:buFont typeface="Wingdings" panose="05000000000000000000" pitchFamily="2" charset="2"/>
              <a:buChar char="q"/>
            </a:pPr>
            <a:r>
              <a:rPr lang="en-US" sz="2400" b="1" dirty="0" err="1"/>
              <a:t>Cacheability</a:t>
            </a:r>
            <a:r>
              <a:rPr lang="en-US" sz="2400" b="1" dirty="0"/>
              <a:t>. </a:t>
            </a:r>
            <a:r>
              <a:rPr lang="en-US" sz="2400" dirty="0"/>
              <a:t>Support caching. </a:t>
            </a:r>
          </a:p>
          <a:p>
            <a:pPr marL="342900" indent="-342900">
              <a:buFont typeface="Wingdings" panose="05000000000000000000" pitchFamily="2" charset="2"/>
              <a:buChar char="q"/>
            </a:pPr>
            <a:r>
              <a:rPr lang="en-US" sz="2400" b="1" dirty="0"/>
              <a:t>Code on demand. </a:t>
            </a:r>
            <a:r>
              <a:rPr lang="en-US" sz="2400" dirty="0"/>
              <a:t>Servers can temporarily extend or customize client functionality by transferring software programming code to the client.</a:t>
            </a:r>
          </a:p>
          <a:p>
            <a:pPr marL="342900" indent="-342900">
              <a:buFont typeface="Arial" panose="020B0604020202020204" pitchFamily="34" charset="0"/>
              <a:buChar char="•"/>
            </a:pPr>
            <a:endParaRPr lang="en-US" sz="2400" dirty="0"/>
          </a:p>
        </p:txBody>
      </p:sp>
      <p:pic>
        <p:nvPicPr>
          <p:cNvPr id="15" name="Graphic 14" descr="Checkmark with solid fill">
            <a:extLst>
              <a:ext uri="{FF2B5EF4-FFF2-40B4-BE49-F238E27FC236}">
                <a16:creationId xmlns:a16="http://schemas.microsoft.com/office/drawing/2014/main" id="{C4F06F34-60BC-CF07-8412-8E70318D39F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22362" y="2055484"/>
            <a:ext cx="371975" cy="371975"/>
          </a:xfrm>
          <a:prstGeom prst="rect">
            <a:avLst/>
          </a:prstGeom>
        </p:spPr>
      </p:pic>
    </p:spTree>
    <p:extLst>
      <p:ext uri="{BB962C8B-B14F-4D97-AF65-F5344CB8AC3E}">
        <p14:creationId xmlns:p14="http://schemas.microsoft.com/office/powerpoint/2010/main" val="204222184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C676E6-AEA9-B5FD-5E7D-368A32E5741B}"/>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C4860F0E-FDB6-64E2-5BA5-B9E421474B6E}"/>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1E3B3D45-534D-38CA-CCC1-7B34F75E620D}"/>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59</a:t>
            </a:fld>
            <a:endParaRPr lang="en-US" sz="2400" b="1" dirty="0">
              <a:solidFill>
                <a:schemeClr val="bg1"/>
              </a:solidFill>
            </a:endParaRPr>
          </a:p>
        </p:txBody>
      </p:sp>
      <p:sp>
        <p:nvSpPr>
          <p:cNvPr id="8" name="Title 1">
            <a:extLst>
              <a:ext uri="{FF2B5EF4-FFF2-40B4-BE49-F238E27FC236}">
                <a16:creationId xmlns:a16="http://schemas.microsoft.com/office/drawing/2014/main" id="{8F752C91-1711-9530-1938-15ED364B6931}"/>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Use Cases</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6A615401-A401-F24A-F294-D522607A487B}"/>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A3CCC331-87C1-3172-987F-D0081809A39F}"/>
              </a:ext>
            </a:extLst>
          </p:cNvPr>
          <p:cNvPicPr>
            <a:picLocks noChangeAspect="1"/>
          </p:cNvPicPr>
          <p:nvPr/>
        </p:nvPicPr>
        <p:blipFill>
          <a:blip r:embed="rId2"/>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BC85A041-D1BC-2127-DEF4-3A141224FFD4}"/>
              </a:ext>
            </a:extLst>
          </p:cNvPr>
          <p:cNvSpPr txBox="1"/>
          <p:nvPr/>
        </p:nvSpPr>
        <p:spPr>
          <a:xfrm>
            <a:off x="1016205" y="1376491"/>
            <a:ext cx="10673287" cy="4893647"/>
          </a:xfrm>
          <a:prstGeom prst="rect">
            <a:avLst/>
          </a:prstGeom>
          <a:noFill/>
        </p:spPr>
        <p:txBody>
          <a:bodyPr wrap="square">
            <a:spAutoFit/>
          </a:bodyPr>
          <a:lstStyle/>
          <a:p>
            <a:r>
              <a:rPr lang="en-US" sz="2400" b="1" dirty="0"/>
              <a:t>Use Case 1. Lander of SpaceX and a JPL Rover</a:t>
            </a:r>
          </a:p>
          <a:p>
            <a:pPr marL="342900" indent="-342900">
              <a:buFont typeface="Arial" panose="020B0604020202020204" pitchFamily="34" charset="0"/>
              <a:buChar char="•"/>
            </a:pPr>
            <a:r>
              <a:rPr lang="en-US" sz="2400" dirty="0"/>
              <a:t>What do we need from each other?</a:t>
            </a:r>
          </a:p>
          <a:p>
            <a:pPr marL="342900" indent="-342900">
              <a:buFont typeface="Arial" panose="020B0604020202020204" pitchFamily="34" charset="0"/>
              <a:buChar char="•"/>
            </a:pPr>
            <a:r>
              <a:rPr lang="en-US" sz="2400" dirty="0"/>
              <a:t>What do we need to communicate? Position, attitude, images…</a:t>
            </a:r>
          </a:p>
          <a:p>
            <a:pPr marL="342900" indent="-342900">
              <a:buFont typeface="Arial" panose="020B0604020202020204" pitchFamily="34" charset="0"/>
              <a:buChar char="•"/>
            </a:pPr>
            <a:r>
              <a:rPr lang="en-US" sz="2400" dirty="0"/>
              <a:t>Lander – Camera, decide what to do. (Example: sees big rock, or very steep, find flat area)</a:t>
            </a:r>
          </a:p>
          <a:p>
            <a:pPr marL="342900" indent="-342900">
              <a:buFont typeface="Arial" panose="020B0604020202020204" pitchFamily="34" charset="0"/>
              <a:buChar char="•"/>
            </a:pPr>
            <a:r>
              <a:rPr lang="en-US" sz="2400" dirty="0"/>
              <a:t>JPL – uses DARTS</a:t>
            </a:r>
          </a:p>
          <a:p>
            <a:pPr marL="342900" indent="-342900">
              <a:buFont typeface="Arial" panose="020B0604020202020204" pitchFamily="34" charset="0"/>
              <a:buChar char="•"/>
            </a:pPr>
            <a:r>
              <a:rPr lang="en-US" sz="2400" dirty="0"/>
              <a:t>SpaceX – uses ???</a:t>
            </a:r>
          </a:p>
          <a:p>
            <a:r>
              <a:rPr lang="en-US" sz="2400" b="1" dirty="0"/>
              <a:t>Use Case 2. Satellite interacting with Ground Base</a:t>
            </a:r>
          </a:p>
          <a:p>
            <a:pPr marL="342900" indent="-342900">
              <a:buFont typeface="Arial" panose="020B0604020202020204" pitchFamily="34" charset="0"/>
              <a:buChar char="•"/>
            </a:pPr>
            <a:r>
              <a:rPr lang="en-US" sz="2400" dirty="0"/>
              <a:t>Endurance Rover to satellite – satellite location, signal strength, sun location, thermal condition, antenna pointing correctly</a:t>
            </a:r>
          </a:p>
          <a:p>
            <a:r>
              <a:rPr lang="en-US" sz="2400" b="1" dirty="0"/>
              <a:t>Use Case 3. Satellite Constellation, 2 satellites interacting with each other</a:t>
            </a:r>
          </a:p>
          <a:p>
            <a:pPr marL="342900" indent="-342900">
              <a:buFontTx/>
              <a:buChar char="-"/>
            </a:pPr>
            <a:endParaRPr lang="en-US" sz="2400" dirty="0"/>
          </a:p>
          <a:p>
            <a:endParaRPr lang="en-US" sz="2400" dirty="0"/>
          </a:p>
        </p:txBody>
      </p:sp>
    </p:spTree>
    <p:extLst>
      <p:ext uri="{BB962C8B-B14F-4D97-AF65-F5344CB8AC3E}">
        <p14:creationId xmlns:p14="http://schemas.microsoft.com/office/powerpoint/2010/main" val="15106387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6736DA-CCD8-5C4D-F2E0-EE5956201465}"/>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7F37ACCE-C8D9-FBA6-F0A8-BF222D7211B0}"/>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443F4C18-9901-E70B-81F4-43F2554FC82C}"/>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6</a:t>
            </a:fld>
            <a:endParaRPr lang="en-US" sz="2400" b="1" dirty="0">
              <a:solidFill>
                <a:schemeClr val="bg1"/>
              </a:solidFill>
            </a:endParaRPr>
          </a:p>
        </p:txBody>
      </p:sp>
      <p:sp>
        <p:nvSpPr>
          <p:cNvPr id="8" name="Title 1">
            <a:extLst>
              <a:ext uri="{FF2B5EF4-FFF2-40B4-BE49-F238E27FC236}">
                <a16:creationId xmlns:a16="http://schemas.microsoft.com/office/drawing/2014/main" id="{AF13750E-B9FF-07EF-5A07-5FA98F068E27}"/>
              </a:ext>
            </a:extLst>
          </p:cNvPr>
          <p:cNvSpPr txBox="1">
            <a:spLocks/>
          </p:cNvSpPr>
          <p:nvPr/>
        </p:nvSpPr>
        <p:spPr>
          <a:xfrm>
            <a:off x="838200" y="366575"/>
            <a:ext cx="10515600" cy="877331"/>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Registration Test: HSML Web App + HSML API</a:t>
            </a:r>
            <a:endParaRPr lang="es-ES" sz="4000" b="1" dirty="0">
              <a:solidFill>
                <a:srgbClr val="561C24"/>
              </a:solidFill>
              <a:ea typeface="Verdana"/>
              <a:cs typeface="Helvetica" panose="020B0604020202020204" pitchFamily="34" charset="0"/>
            </a:endParaRPr>
          </a:p>
        </p:txBody>
      </p:sp>
      <p:cxnSp>
        <p:nvCxnSpPr>
          <p:cNvPr id="9" name="Straight Arrow Connector 8">
            <a:extLst>
              <a:ext uri="{FF2B5EF4-FFF2-40B4-BE49-F238E27FC236}">
                <a16:creationId xmlns:a16="http://schemas.microsoft.com/office/drawing/2014/main" id="{B6A6A596-69DD-FDC5-704A-A9BEA648726A}"/>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22DF2463-DAED-CD63-BC51-2AD2549D949C}"/>
              </a:ext>
            </a:extLst>
          </p:cNvPr>
          <p:cNvPicPr>
            <a:picLocks noChangeAspect="1"/>
          </p:cNvPicPr>
          <p:nvPr/>
        </p:nvPicPr>
        <p:blipFill>
          <a:blip r:embed="rId3"/>
          <a:stretch>
            <a:fillRect/>
          </a:stretch>
        </p:blipFill>
        <p:spPr>
          <a:xfrm>
            <a:off x="304801" y="5962135"/>
            <a:ext cx="3276600" cy="914400"/>
          </a:xfrm>
          <a:prstGeom prst="rect">
            <a:avLst/>
          </a:prstGeom>
        </p:spPr>
      </p:pic>
      <p:sp>
        <p:nvSpPr>
          <p:cNvPr id="37" name="TextBox 36">
            <a:extLst>
              <a:ext uri="{FF2B5EF4-FFF2-40B4-BE49-F238E27FC236}">
                <a16:creationId xmlns:a16="http://schemas.microsoft.com/office/drawing/2014/main" id="{EC570B01-EF5C-8AD1-3A5E-20ABB9BED42D}"/>
              </a:ext>
            </a:extLst>
          </p:cNvPr>
          <p:cNvSpPr txBox="1"/>
          <p:nvPr/>
        </p:nvSpPr>
        <p:spPr>
          <a:xfrm>
            <a:off x="693902" y="1354388"/>
            <a:ext cx="1904332" cy="369332"/>
          </a:xfrm>
          <a:prstGeom prst="rect">
            <a:avLst/>
          </a:prstGeom>
          <a:noFill/>
        </p:spPr>
        <p:txBody>
          <a:bodyPr wrap="square" rtlCol="0">
            <a:spAutoFit/>
          </a:bodyPr>
          <a:lstStyle/>
          <a:p>
            <a:pPr algn="ctr"/>
            <a:r>
              <a:rPr lang="en-US" b="1" dirty="0">
                <a:solidFill>
                  <a:srgbClr val="6D2932"/>
                </a:solidFill>
              </a:rPr>
              <a:t>HSML Web App</a:t>
            </a:r>
          </a:p>
        </p:txBody>
      </p:sp>
      <p:pic>
        <p:nvPicPr>
          <p:cNvPr id="5" name="Picture 4">
            <a:extLst>
              <a:ext uri="{FF2B5EF4-FFF2-40B4-BE49-F238E27FC236}">
                <a16:creationId xmlns:a16="http://schemas.microsoft.com/office/drawing/2014/main" id="{C8ADCCE3-D5F5-9D9F-0C84-C36E177DF373}"/>
              </a:ext>
            </a:extLst>
          </p:cNvPr>
          <p:cNvPicPr>
            <a:picLocks noChangeAspect="1"/>
          </p:cNvPicPr>
          <p:nvPr/>
        </p:nvPicPr>
        <p:blipFill>
          <a:blip r:embed="rId4"/>
          <a:stretch>
            <a:fillRect/>
          </a:stretch>
        </p:blipFill>
        <p:spPr>
          <a:xfrm>
            <a:off x="3133493" y="1362349"/>
            <a:ext cx="7842480" cy="4581251"/>
          </a:xfrm>
          <a:prstGeom prst="rect">
            <a:avLst/>
          </a:prstGeom>
        </p:spPr>
      </p:pic>
    </p:spTree>
    <p:extLst>
      <p:ext uri="{BB962C8B-B14F-4D97-AF65-F5344CB8AC3E}">
        <p14:creationId xmlns:p14="http://schemas.microsoft.com/office/powerpoint/2010/main" val="84854103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442626-7285-EA15-D8D3-4140426E947C}"/>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5EFD7159-0084-288A-3ACA-F59092007861}"/>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E79D4563-D31F-F413-1614-6F26128A1406}"/>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60</a:t>
            </a:fld>
            <a:endParaRPr lang="en-US" sz="2400" b="1" dirty="0">
              <a:solidFill>
                <a:schemeClr val="bg1"/>
              </a:solidFill>
            </a:endParaRPr>
          </a:p>
        </p:txBody>
      </p:sp>
      <p:sp>
        <p:nvSpPr>
          <p:cNvPr id="8" name="Title 1">
            <a:extLst>
              <a:ext uri="{FF2B5EF4-FFF2-40B4-BE49-F238E27FC236}">
                <a16:creationId xmlns:a16="http://schemas.microsoft.com/office/drawing/2014/main" id="{A4504466-DF91-7DF6-7AF6-0FF6D8714B87}"/>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Space Companies using Digital Twin Technology</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C9DB4128-219D-72E8-5D2B-56F06B8F42FD}"/>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93390266-ACF5-BEF7-CCBB-263383F992C0}"/>
              </a:ext>
            </a:extLst>
          </p:cNvPr>
          <p:cNvPicPr>
            <a:picLocks noChangeAspect="1"/>
          </p:cNvPicPr>
          <p:nvPr/>
        </p:nvPicPr>
        <p:blipFill>
          <a:blip r:embed="rId2"/>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81B052A8-A47C-7FDE-2DE8-B41115B2339A}"/>
              </a:ext>
            </a:extLst>
          </p:cNvPr>
          <p:cNvSpPr txBox="1"/>
          <p:nvPr/>
        </p:nvSpPr>
        <p:spPr>
          <a:xfrm>
            <a:off x="835865" y="3297926"/>
            <a:ext cx="9976297" cy="1077218"/>
          </a:xfrm>
          <a:prstGeom prst="rect">
            <a:avLst/>
          </a:prstGeom>
          <a:noFill/>
        </p:spPr>
        <p:txBody>
          <a:bodyPr wrap="square">
            <a:spAutoFit/>
          </a:bodyPr>
          <a:lstStyle/>
          <a:p>
            <a:r>
              <a:rPr lang="en-US" sz="2400" b="1" dirty="0"/>
              <a:t>Lockheed Martin</a:t>
            </a:r>
          </a:p>
          <a:p>
            <a:pPr marL="342900" indent="-342900">
              <a:buFont typeface="Arial" panose="020B0604020202020204" pitchFamily="34" charset="0"/>
              <a:buChar char="•"/>
            </a:pPr>
            <a:r>
              <a:rPr lang="en-US" sz="2000" dirty="0">
                <a:ea typeface="Aptos" panose="020B0004020202020204" pitchFamily="34" charset="0"/>
                <a:cs typeface="Times New Roman" panose="02020603050405020304" pitchFamily="18" charset="0"/>
              </a:rPr>
              <a:t>O</a:t>
            </a:r>
            <a:r>
              <a:rPr lang="en-US" sz="2000" dirty="0">
                <a:effectLst/>
                <a:ea typeface="Aptos" panose="020B0004020202020204" pitchFamily="34" charset="0"/>
                <a:cs typeface="Times New Roman" panose="02020603050405020304" pitchFamily="18" charset="0"/>
              </a:rPr>
              <a:t>n NASA’s OSIRIS-</a:t>
            </a:r>
            <a:r>
              <a:rPr lang="en-US" sz="2000" dirty="0" err="1">
                <a:effectLst/>
                <a:ea typeface="Aptos" panose="020B0004020202020204" pitchFamily="34" charset="0"/>
                <a:cs typeface="Times New Roman" panose="02020603050405020304" pitchFamily="18" charset="0"/>
              </a:rPr>
              <a:t>REx</a:t>
            </a:r>
            <a:r>
              <a:rPr lang="en-US" sz="2000" dirty="0">
                <a:effectLst/>
                <a:ea typeface="Aptos" panose="020B0004020202020204" pitchFamily="34" charset="0"/>
                <a:cs typeface="Times New Roman" panose="02020603050405020304" pitchFamily="18" charset="0"/>
              </a:rPr>
              <a:t> Mission </a:t>
            </a:r>
          </a:p>
          <a:p>
            <a:pPr marL="342900" indent="-342900">
              <a:buFont typeface="Arial" panose="020B0604020202020204" pitchFamily="34" charset="0"/>
              <a:buChar char="•"/>
            </a:pPr>
            <a:r>
              <a:rPr lang="en-US" sz="2000" dirty="0">
                <a:effectLst/>
                <a:ea typeface="Aptos" panose="020B0004020202020204" pitchFamily="34" charset="0"/>
                <a:cs typeface="Times New Roman" panose="02020603050405020304" pitchFamily="18" charset="0"/>
              </a:rPr>
              <a:t>NVIDIA to Build Digital Twin of Current Global Weather Conditions for NOAA</a:t>
            </a:r>
          </a:p>
        </p:txBody>
      </p:sp>
      <p:sp>
        <p:nvSpPr>
          <p:cNvPr id="2" name="TextBox 1">
            <a:extLst>
              <a:ext uri="{FF2B5EF4-FFF2-40B4-BE49-F238E27FC236}">
                <a16:creationId xmlns:a16="http://schemas.microsoft.com/office/drawing/2014/main" id="{EC86DFDC-1644-AB63-9436-B5DD0C0E460A}"/>
              </a:ext>
            </a:extLst>
          </p:cNvPr>
          <p:cNvSpPr txBox="1"/>
          <p:nvPr/>
        </p:nvSpPr>
        <p:spPr>
          <a:xfrm>
            <a:off x="835864" y="1298576"/>
            <a:ext cx="9976297" cy="2000548"/>
          </a:xfrm>
          <a:prstGeom prst="rect">
            <a:avLst/>
          </a:prstGeom>
          <a:noFill/>
        </p:spPr>
        <p:txBody>
          <a:bodyPr wrap="square">
            <a:spAutoFit/>
          </a:bodyPr>
          <a:lstStyle/>
          <a:p>
            <a:r>
              <a:rPr lang="en-US" sz="2400" b="1" dirty="0"/>
              <a:t>SpaceX</a:t>
            </a:r>
          </a:p>
          <a:p>
            <a:pPr marL="342900" indent="-342900">
              <a:buFont typeface="Arial" panose="020B0604020202020204" pitchFamily="34" charset="0"/>
              <a:buChar char="•"/>
            </a:pPr>
            <a:r>
              <a:rPr lang="en-US" sz="2000" dirty="0">
                <a:effectLst/>
                <a:ea typeface="Aptos" panose="020B0004020202020204" pitchFamily="34" charset="0"/>
                <a:cs typeface="Times New Roman" panose="02020603050405020304" pitchFamily="18" charset="0"/>
              </a:rPr>
              <a:t>Dragon Capsule Spacecraft</a:t>
            </a:r>
          </a:p>
          <a:p>
            <a:pPr marL="342900" indent="-342900">
              <a:buFont typeface="Arial" panose="020B0604020202020204" pitchFamily="34" charset="0"/>
              <a:buChar char="•"/>
            </a:pPr>
            <a:r>
              <a:rPr lang="en-US" sz="2000" b="0" i="0" dirty="0">
                <a:effectLst/>
              </a:rPr>
              <a:t>Siemens NX software </a:t>
            </a:r>
            <a:r>
              <a:rPr lang="en-US" sz="2000" b="0" i="0" dirty="0">
                <a:cs typeface="Times New Roman" panose="02020603050405020304" pitchFamily="18" charset="0"/>
              </a:rPr>
              <a:t>on the design of </a:t>
            </a:r>
            <a:r>
              <a:rPr lang="en-US" sz="2000" dirty="0">
                <a:cs typeface="Times New Roman" panose="02020603050405020304" pitchFamily="18" charset="0"/>
              </a:rPr>
              <a:t>entire rocket, to e</a:t>
            </a:r>
            <a:r>
              <a:rPr lang="en-US" sz="2000" dirty="0">
                <a:effectLst/>
                <a:ea typeface="Aptos" panose="020B0004020202020204" pitchFamily="34" charset="0"/>
                <a:cs typeface="Times New Roman" panose="02020603050405020304" pitchFamily="18" charset="0"/>
              </a:rPr>
              <a:t>nsure that their rocket designs are fully functional by simulating motion.</a:t>
            </a:r>
          </a:p>
          <a:p>
            <a:pPr marL="342900" indent="-342900">
              <a:buFont typeface="Arial" panose="020B0604020202020204" pitchFamily="34" charset="0"/>
              <a:buChar char="•"/>
            </a:pPr>
            <a:r>
              <a:rPr lang="en-US" sz="2000" dirty="0">
                <a:effectLst/>
                <a:ea typeface="Aptos" panose="020B0004020202020204" pitchFamily="34" charset="0"/>
                <a:cs typeface="Times New Roman" panose="02020603050405020304" pitchFamily="18" charset="0"/>
              </a:rPr>
              <a:t>To design and test their Starlink satellite internet constellation.</a:t>
            </a:r>
          </a:p>
          <a:p>
            <a:pPr marL="342900" indent="-342900">
              <a:buFont typeface="Arial" panose="020B0604020202020204" pitchFamily="34" charset="0"/>
              <a:buChar char="•"/>
            </a:pPr>
            <a:r>
              <a:rPr lang="en-US" sz="2000" dirty="0">
                <a:ea typeface="Aptos" panose="020B0004020202020204" pitchFamily="34" charset="0"/>
                <a:cs typeface="Times New Roman" panose="02020603050405020304" pitchFamily="18" charset="0"/>
              </a:rPr>
              <a:t>T</a:t>
            </a:r>
            <a:r>
              <a:rPr lang="en-US" sz="2000" dirty="0">
                <a:effectLst/>
                <a:ea typeface="Aptos" panose="020B0004020202020204" pitchFamily="34" charset="0"/>
                <a:cs typeface="Times New Roman" panose="02020603050405020304" pitchFamily="18" charset="0"/>
              </a:rPr>
              <a:t>o optimize the design and testing of its Starship spacecraft.</a:t>
            </a:r>
            <a:endParaRPr lang="en-US" sz="2000" dirty="0"/>
          </a:p>
        </p:txBody>
      </p:sp>
      <p:sp>
        <p:nvSpPr>
          <p:cNvPr id="3" name="TextBox 2">
            <a:extLst>
              <a:ext uri="{FF2B5EF4-FFF2-40B4-BE49-F238E27FC236}">
                <a16:creationId xmlns:a16="http://schemas.microsoft.com/office/drawing/2014/main" id="{422F7054-039A-6879-737B-45FDDB17738C}"/>
              </a:ext>
            </a:extLst>
          </p:cNvPr>
          <p:cNvSpPr txBox="1"/>
          <p:nvPr/>
        </p:nvSpPr>
        <p:spPr>
          <a:xfrm>
            <a:off x="835864" y="4393679"/>
            <a:ext cx="9976298" cy="769441"/>
          </a:xfrm>
          <a:prstGeom prst="rect">
            <a:avLst/>
          </a:prstGeom>
          <a:noFill/>
        </p:spPr>
        <p:txBody>
          <a:bodyPr wrap="square">
            <a:spAutoFit/>
          </a:bodyPr>
          <a:lstStyle/>
          <a:p>
            <a:r>
              <a:rPr lang="en-US" sz="2400" b="1" dirty="0"/>
              <a:t>Sierra Space </a:t>
            </a:r>
          </a:p>
          <a:p>
            <a:pPr marL="342900" indent="-342900">
              <a:buFont typeface="Arial" panose="020B0604020202020204" pitchFamily="34" charset="0"/>
              <a:buChar char="•"/>
            </a:pPr>
            <a:r>
              <a:rPr lang="en-US" sz="2000" dirty="0">
                <a:ea typeface="Aptos" panose="020B0004020202020204" pitchFamily="34" charset="0"/>
                <a:cs typeface="Times New Roman" panose="02020603050405020304" pitchFamily="18" charset="0"/>
              </a:rPr>
              <a:t>Siemens </a:t>
            </a:r>
            <a:r>
              <a:rPr lang="en-US" sz="2000" dirty="0" err="1">
                <a:ea typeface="Aptos" panose="020B0004020202020204" pitchFamily="34" charset="0"/>
                <a:cs typeface="Times New Roman" panose="02020603050405020304" pitchFamily="18" charset="0"/>
              </a:rPr>
              <a:t>Xcelerator</a:t>
            </a:r>
            <a:r>
              <a:rPr lang="en-US" sz="2000" dirty="0">
                <a:ea typeface="Aptos" panose="020B0004020202020204" pitchFamily="34" charset="0"/>
                <a:cs typeface="Times New Roman" panose="02020603050405020304" pitchFamily="18" charset="0"/>
              </a:rPr>
              <a:t> platform and its DT technology to support its Dream Chaser</a:t>
            </a:r>
            <a:endParaRPr lang="en-US" sz="2000" dirty="0">
              <a:effectLst/>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31637554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C04BFE-5B6A-A654-0CDC-4D9D828D8A93}"/>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528AD9B0-80B9-4734-3B90-AEEDA1C4ED0E}"/>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3129C22A-D7C4-B6DE-57E0-262EEBDD5706}"/>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61</a:t>
            </a:fld>
            <a:endParaRPr lang="en-US" sz="2400" b="1" dirty="0">
              <a:solidFill>
                <a:schemeClr val="bg1"/>
              </a:solidFill>
            </a:endParaRPr>
          </a:p>
        </p:txBody>
      </p:sp>
      <p:sp>
        <p:nvSpPr>
          <p:cNvPr id="8" name="Title 1">
            <a:extLst>
              <a:ext uri="{FF2B5EF4-FFF2-40B4-BE49-F238E27FC236}">
                <a16:creationId xmlns:a16="http://schemas.microsoft.com/office/drawing/2014/main" id="{5AA82971-28B3-A668-CE2E-0A577D69E07F}"/>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Use Cases</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89545906-AD5E-DF46-CE47-75C1D9A2B444}"/>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21DF980D-9D50-312E-0F2C-E1D144A45C44}"/>
              </a:ext>
            </a:extLst>
          </p:cNvPr>
          <p:cNvPicPr>
            <a:picLocks noChangeAspect="1"/>
          </p:cNvPicPr>
          <p:nvPr/>
        </p:nvPicPr>
        <p:blipFill>
          <a:blip r:embed="rId2"/>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2110FBA1-0C0D-7641-B7AC-729DD7822FC4}"/>
              </a:ext>
            </a:extLst>
          </p:cNvPr>
          <p:cNvSpPr txBox="1"/>
          <p:nvPr/>
        </p:nvSpPr>
        <p:spPr>
          <a:xfrm>
            <a:off x="6094833" y="1307282"/>
            <a:ext cx="5681156" cy="3046988"/>
          </a:xfrm>
          <a:prstGeom prst="rect">
            <a:avLst/>
          </a:prstGeom>
          <a:noFill/>
        </p:spPr>
        <p:txBody>
          <a:bodyPr wrap="square">
            <a:spAutoFit/>
          </a:bodyPr>
          <a:lstStyle/>
          <a:p>
            <a:r>
              <a:rPr lang="en-US" sz="2400" b="1" dirty="0"/>
              <a:t>Simulation tools used for DT</a:t>
            </a:r>
            <a:endParaRPr lang="en-US" sz="2400" dirty="0"/>
          </a:p>
          <a:p>
            <a:pPr marL="342900" indent="-342900">
              <a:buFont typeface="Arial" panose="020B0604020202020204" pitchFamily="34" charset="0"/>
              <a:buChar char="•"/>
            </a:pPr>
            <a:r>
              <a:rPr lang="en-US" sz="2400" dirty="0"/>
              <a:t>Unity </a:t>
            </a:r>
          </a:p>
          <a:p>
            <a:pPr marL="342900" indent="-342900">
              <a:buFont typeface="Arial" panose="020B0604020202020204" pitchFamily="34" charset="0"/>
              <a:buChar char="•"/>
            </a:pPr>
            <a:r>
              <a:rPr lang="en-US" sz="2400" dirty="0"/>
              <a:t>Unreal Engine</a:t>
            </a:r>
          </a:p>
          <a:p>
            <a:pPr marL="342900" indent="-342900">
              <a:buFont typeface="Arial" panose="020B0604020202020204" pitchFamily="34" charset="0"/>
              <a:buChar char="•"/>
            </a:pPr>
            <a:r>
              <a:rPr lang="en-US" sz="2400" dirty="0"/>
              <a:t>Omniverse</a:t>
            </a:r>
          </a:p>
          <a:p>
            <a:pPr marL="342900" indent="-342900">
              <a:buFont typeface="Arial" panose="020B0604020202020204" pitchFamily="34" charset="0"/>
              <a:buChar char="•"/>
            </a:pPr>
            <a:r>
              <a:rPr lang="en-US" sz="2400" dirty="0"/>
              <a:t>DARTS (JPL)</a:t>
            </a:r>
          </a:p>
          <a:p>
            <a:pPr marL="342900" indent="-342900">
              <a:buFont typeface="Arial" panose="020B0604020202020204" pitchFamily="34" charset="0"/>
              <a:buChar char="•"/>
            </a:pPr>
            <a:r>
              <a:rPr lang="en-US" sz="2400" dirty="0"/>
              <a:t>Siemens </a:t>
            </a:r>
            <a:r>
              <a:rPr lang="en-US" sz="2400" dirty="0" err="1"/>
              <a:t>Nx</a:t>
            </a:r>
            <a:r>
              <a:rPr lang="en-US" sz="2400" dirty="0"/>
              <a:t>, Teamcenter</a:t>
            </a:r>
          </a:p>
          <a:p>
            <a:pPr marL="342900" indent="-342900">
              <a:buFont typeface="Arial" panose="020B0604020202020204" pitchFamily="34" charset="0"/>
              <a:buChar char="•"/>
            </a:pPr>
            <a:r>
              <a:rPr lang="en-US" sz="2400" dirty="0"/>
              <a:t>…</a:t>
            </a:r>
          </a:p>
          <a:p>
            <a:r>
              <a:rPr lang="en-US" sz="2400" dirty="0"/>
              <a:t>How do we interface with those?</a:t>
            </a:r>
          </a:p>
        </p:txBody>
      </p:sp>
      <p:sp>
        <p:nvSpPr>
          <p:cNvPr id="10" name="TextBox 9">
            <a:extLst>
              <a:ext uri="{FF2B5EF4-FFF2-40B4-BE49-F238E27FC236}">
                <a16:creationId xmlns:a16="http://schemas.microsoft.com/office/drawing/2014/main" id="{4DB7F8DE-87F7-4C32-3157-EC7A130E7A13}"/>
              </a:ext>
            </a:extLst>
          </p:cNvPr>
          <p:cNvSpPr txBox="1"/>
          <p:nvPr/>
        </p:nvSpPr>
        <p:spPr>
          <a:xfrm>
            <a:off x="835865" y="1325817"/>
            <a:ext cx="5021238" cy="4524315"/>
          </a:xfrm>
          <a:prstGeom prst="rect">
            <a:avLst/>
          </a:prstGeom>
          <a:noFill/>
        </p:spPr>
        <p:txBody>
          <a:bodyPr wrap="square">
            <a:spAutoFit/>
          </a:bodyPr>
          <a:lstStyle/>
          <a:p>
            <a:pPr marL="0" indent="0">
              <a:buNone/>
            </a:pPr>
            <a:r>
              <a:rPr lang="en-US" sz="2400" b="1" dirty="0"/>
              <a:t>Data to be exchanged</a:t>
            </a:r>
          </a:p>
          <a:p>
            <a:pPr marL="342900" indent="-342900">
              <a:buFont typeface="Arial" panose="020B0604020202020204" pitchFamily="34" charset="0"/>
              <a:buChar char="•"/>
            </a:pPr>
            <a:r>
              <a:rPr lang="en-US" sz="2400" dirty="0"/>
              <a:t>Position/rotation</a:t>
            </a:r>
          </a:p>
          <a:p>
            <a:pPr marL="342900" indent="-342900">
              <a:buFont typeface="Arial" panose="020B0604020202020204" pitchFamily="34" charset="0"/>
              <a:buChar char="•"/>
            </a:pPr>
            <a:r>
              <a:rPr lang="en-US" sz="2400" dirty="0"/>
              <a:t>Speed</a:t>
            </a:r>
          </a:p>
          <a:p>
            <a:pPr marL="342900" indent="-342900">
              <a:buFont typeface="Arial" panose="020B0604020202020204" pitchFamily="34" charset="0"/>
              <a:buChar char="•"/>
            </a:pPr>
            <a:r>
              <a:rPr lang="en-US" sz="2400" dirty="0"/>
              <a:t>Sun location</a:t>
            </a:r>
          </a:p>
          <a:p>
            <a:pPr marL="342900" indent="-342900">
              <a:buFont typeface="Arial" panose="020B0604020202020204" pitchFamily="34" charset="0"/>
              <a:buChar char="•"/>
            </a:pPr>
            <a:r>
              <a:rPr lang="en-US" sz="2400" dirty="0"/>
              <a:t>Signal frequency</a:t>
            </a:r>
          </a:p>
          <a:p>
            <a:pPr marL="342900" indent="-342900">
              <a:buFont typeface="Arial" panose="020B0604020202020204" pitchFamily="34" charset="0"/>
              <a:buChar char="•"/>
            </a:pPr>
            <a:r>
              <a:rPr lang="en-US" sz="2400" dirty="0"/>
              <a:t>Signal strength</a:t>
            </a:r>
          </a:p>
          <a:p>
            <a:pPr marL="342900" indent="-342900">
              <a:buFont typeface="Arial" panose="020B0604020202020204" pitchFamily="34" charset="0"/>
              <a:buChar char="•"/>
            </a:pPr>
            <a:r>
              <a:rPr lang="en-US" sz="2400" dirty="0"/>
              <a:t>Sensor data</a:t>
            </a:r>
          </a:p>
          <a:p>
            <a:pPr marL="342900" indent="-342900">
              <a:buFont typeface="Arial" panose="020B0604020202020204" pitchFamily="34" charset="0"/>
              <a:buChar char="•"/>
            </a:pPr>
            <a:r>
              <a:rPr lang="en-US" sz="2400" dirty="0"/>
              <a:t>Status of instruments</a:t>
            </a:r>
          </a:p>
          <a:p>
            <a:pPr marL="342900" indent="-342900">
              <a:buFont typeface="Arial" panose="020B0604020202020204" pitchFamily="34" charset="0"/>
              <a:buChar char="•"/>
            </a:pPr>
            <a:r>
              <a:rPr lang="en-US" sz="2400" dirty="0">
                <a:solidFill>
                  <a:srgbClr val="000000"/>
                </a:solidFill>
                <a:latin typeface="Titillium Web" panose="020F0502020204030204" pitchFamily="2" charset="0"/>
              </a:rPr>
              <a:t>Satellite T</a:t>
            </a:r>
            <a:r>
              <a:rPr lang="en-US" sz="2400" b="0" i="0" dirty="0">
                <a:solidFill>
                  <a:srgbClr val="000000"/>
                </a:solidFill>
                <a:effectLst/>
                <a:latin typeface="Titillium Web" panose="020F0502020204030204" pitchFamily="2" charset="0"/>
              </a:rPr>
              <a:t>elemetry data (</a:t>
            </a:r>
            <a:r>
              <a:rPr lang="en-US" sz="2400" dirty="0"/>
              <a:t>Satellite’s health, Status of instruments, payload data)</a:t>
            </a:r>
          </a:p>
          <a:p>
            <a:r>
              <a:rPr lang="en-US" sz="2400" dirty="0"/>
              <a:t>Can our protocol cover it?</a:t>
            </a:r>
          </a:p>
        </p:txBody>
      </p:sp>
    </p:spTree>
    <p:extLst>
      <p:ext uri="{BB962C8B-B14F-4D97-AF65-F5344CB8AC3E}">
        <p14:creationId xmlns:p14="http://schemas.microsoft.com/office/powerpoint/2010/main" val="149494483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EDF3B5-634B-9713-D62F-F1FDD9B9AE44}"/>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A2BE84AC-16AA-747A-C11E-1CEDFA021F2A}"/>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DDFC7FF6-4508-EFC0-8A72-4DD306F89C22}"/>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62</a:t>
            </a:fld>
            <a:endParaRPr lang="en-US" sz="2400" b="1" dirty="0">
              <a:solidFill>
                <a:schemeClr val="bg1"/>
              </a:solidFill>
            </a:endParaRPr>
          </a:p>
        </p:txBody>
      </p:sp>
      <p:sp>
        <p:nvSpPr>
          <p:cNvPr id="8" name="Title 1">
            <a:extLst>
              <a:ext uri="{FF2B5EF4-FFF2-40B4-BE49-F238E27FC236}">
                <a16:creationId xmlns:a16="http://schemas.microsoft.com/office/drawing/2014/main" id="{6B4AE3D0-7FDE-5463-E93E-8B9283FA52F1}"/>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DID Method</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3C9F017F-0917-04A0-461C-ECA4BD461763}"/>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F5B03529-0F32-B90F-7DE7-27FC88DDCE8E}"/>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1">
            <a:extLst>
              <a:ext uri="{FF2B5EF4-FFF2-40B4-BE49-F238E27FC236}">
                <a16:creationId xmlns:a16="http://schemas.microsoft.com/office/drawing/2014/main" id="{7966B0A6-97AB-A1BB-81AE-72C5E1398FC4}"/>
              </a:ext>
            </a:extLst>
          </p:cNvPr>
          <p:cNvSpPr/>
          <p:nvPr/>
        </p:nvSpPr>
        <p:spPr>
          <a:xfrm>
            <a:off x="3302019" y="1378525"/>
            <a:ext cx="1481748" cy="731503"/>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00746C2-59FB-B169-2E25-0561CFB089C8}"/>
              </a:ext>
            </a:extLst>
          </p:cNvPr>
          <p:cNvSpPr txBox="1"/>
          <p:nvPr/>
        </p:nvSpPr>
        <p:spPr>
          <a:xfrm>
            <a:off x="3426235" y="1513443"/>
            <a:ext cx="1233315" cy="461665"/>
          </a:xfrm>
          <a:prstGeom prst="rect">
            <a:avLst/>
          </a:prstGeom>
          <a:noFill/>
        </p:spPr>
        <p:txBody>
          <a:bodyPr wrap="square">
            <a:spAutoFit/>
          </a:bodyPr>
          <a:lstStyle/>
          <a:p>
            <a:pPr algn="ctr"/>
            <a:r>
              <a:rPr lang="en-US" sz="2400" b="1" dirty="0" err="1">
                <a:solidFill>
                  <a:srgbClr val="6D2932"/>
                </a:solidFill>
              </a:rPr>
              <a:t>did:key</a:t>
            </a:r>
            <a:endParaRPr lang="en-US" sz="2400" b="1" dirty="0">
              <a:solidFill>
                <a:srgbClr val="6D2932"/>
              </a:solidFill>
            </a:endParaRPr>
          </a:p>
        </p:txBody>
      </p:sp>
      <p:sp>
        <p:nvSpPr>
          <p:cNvPr id="5" name="TextBox 4">
            <a:extLst>
              <a:ext uri="{FF2B5EF4-FFF2-40B4-BE49-F238E27FC236}">
                <a16:creationId xmlns:a16="http://schemas.microsoft.com/office/drawing/2014/main" id="{22AD579B-6380-2A7D-38E6-5CAE6F9CF0D9}"/>
              </a:ext>
            </a:extLst>
          </p:cNvPr>
          <p:cNvSpPr txBox="1"/>
          <p:nvPr/>
        </p:nvSpPr>
        <p:spPr>
          <a:xfrm>
            <a:off x="835865" y="1473661"/>
            <a:ext cx="2589831" cy="474023"/>
          </a:xfrm>
          <a:prstGeom prst="rect">
            <a:avLst/>
          </a:prstGeom>
          <a:noFill/>
        </p:spPr>
        <p:txBody>
          <a:bodyPr wrap="square">
            <a:spAutoFit/>
          </a:bodyPr>
          <a:lstStyle/>
          <a:p>
            <a:pPr algn="just"/>
            <a:r>
              <a:rPr lang="en-US" sz="2400" dirty="0"/>
              <a:t>Primary Choice:</a:t>
            </a:r>
          </a:p>
        </p:txBody>
      </p:sp>
      <p:sp>
        <p:nvSpPr>
          <p:cNvPr id="6" name="TextBox 5">
            <a:extLst>
              <a:ext uri="{FF2B5EF4-FFF2-40B4-BE49-F238E27FC236}">
                <a16:creationId xmlns:a16="http://schemas.microsoft.com/office/drawing/2014/main" id="{2F5704E7-A249-3853-C19C-A3B28C701CA0}"/>
              </a:ext>
            </a:extLst>
          </p:cNvPr>
          <p:cNvSpPr txBox="1"/>
          <p:nvPr/>
        </p:nvSpPr>
        <p:spPr>
          <a:xfrm>
            <a:off x="876157" y="4114536"/>
            <a:ext cx="8738286" cy="1323439"/>
          </a:xfrm>
          <a:prstGeom prst="rect">
            <a:avLst/>
          </a:prstGeom>
          <a:noFill/>
        </p:spPr>
        <p:txBody>
          <a:bodyPr wrap="square" rtlCol="0">
            <a:spAutoFit/>
          </a:bodyPr>
          <a:lstStyle/>
          <a:p>
            <a:pPr marL="457200" indent="-457200">
              <a:buAutoNum type="arabicPeriod"/>
            </a:pPr>
            <a:r>
              <a:rPr lang="en-US" sz="2000" dirty="0"/>
              <a:t>To create a DID – use app or a CLI tool (can build a CLI tool with python)</a:t>
            </a:r>
          </a:p>
          <a:p>
            <a:pPr marL="457200" indent="-457200">
              <a:buAutoNum type="arabicPeriod"/>
            </a:pPr>
            <a:r>
              <a:rPr lang="en-US" sz="2000" dirty="0"/>
              <a:t>Tool generates a key pair (public + private key)</a:t>
            </a:r>
          </a:p>
          <a:p>
            <a:pPr marL="457200" indent="-457200">
              <a:buAutoNum type="arabicPeriod"/>
            </a:pPr>
            <a:r>
              <a:rPr lang="en-US" sz="2000" dirty="0"/>
              <a:t>Creates DID from the public key (like did:key:xyz123)</a:t>
            </a:r>
          </a:p>
          <a:p>
            <a:pPr marL="457200" indent="-457200">
              <a:buAutoNum type="arabicPeriod"/>
            </a:pPr>
            <a:r>
              <a:rPr lang="en-US" sz="2000" dirty="0"/>
              <a:t>Your private key stays secret, and the DID becomes your public identifier</a:t>
            </a:r>
          </a:p>
        </p:txBody>
      </p:sp>
      <p:sp>
        <p:nvSpPr>
          <p:cNvPr id="7" name="TextBox 6">
            <a:extLst>
              <a:ext uri="{FF2B5EF4-FFF2-40B4-BE49-F238E27FC236}">
                <a16:creationId xmlns:a16="http://schemas.microsoft.com/office/drawing/2014/main" id="{3AF9AE55-8B5C-C834-DD09-AF81C69D17B4}"/>
              </a:ext>
            </a:extLst>
          </p:cNvPr>
          <p:cNvSpPr txBox="1"/>
          <p:nvPr/>
        </p:nvSpPr>
        <p:spPr>
          <a:xfrm>
            <a:off x="876156" y="3714426"/>
            <a:ext cx="5979588" cy="400110"/>
          </a:xfrm>
          <a:prstGeom prst="rect">
            <a:avLst/>
          </a:prstGeom>
          <a:noFill/>
        </p:spPr>
        <p:txBody>
          <a:bodyPr wrap="square" rtlCol="0">
            <a:spAutoFit/>
          </a:bodyPr>
          <a:lstStyle/>
          <a:p>
            <a:r>
              <a:rPr lang="en-US" sz="2000" b="1" dirty="0"/>
              <a:t>How this would work with Kafka:</a:t>
            </a:r>
          </a:p>
        </p:txBody>
      </p:sp>
      <p:sp>
        <p:nvSpPr>
          <p:cNvPr id="11" name="TextBox 10">
            <a:extLst>
              <a:ext uri="{FF2B5EF4-FFF2-40B4-BE49-F238E27FC236}">
                <a16:creationId xmlns:a16="http://schemas.microsoft.com/office/drawing/2014/main" id="{B48012B7-49C1-5C87-DFE9-C5CA973BA57C}"/>
              </a:ext>
            </a:extLst>
          </p:cNvPr>
          <p:cNvSpPr txBox="1"/>
          <p:nvPr/>
        </p:nvSpPr>
        <p:spPr>
          <a:xfrm>
            <a:off x="508957" y="2439666"/>
            <a:ext cx="9416818" cy="782778"/>
          </a:xfrm>
          <a:prstGeom prst="rect">
            <a:avLst/>
          </a:prstGeom>
          <a:noFill/>
        </p:spPr>
        <p:txBody>
          <a:bodyPr wrap="square">
            <a:spAutoFit/>
          </a:bodyPr>
          <a:lstStyle/>
          <a:p>
            <a:pPr marR="0" lvl="1" algn="just">
              <a:lnSpc>
                <a:spcPct val="115000"/>
              </a:lnSpc>
              <a:spcAft>
                <a:spcPts val="800"/>
              </a:spcAft>
              <a:buSzPts val="1000"/>
              <a:tabLst>
                <a:tab pos="9144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Reason</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It’s fast, lightweight, and doesn’t require hosting a website or interacting with a blockchain. No domain registration, no storage, and no costs.</a:t>
            </a:r>
          </a:p>
        </p:txBody>
      </p:sp>
    </p:spTree>
    <p:extLst>
      <p:ext uri="{BB962C8B-B14F-4D97-AF65-F5344CB8AC3E}">
        <p14:creationId xmlns:p14="http://schemas.microsoft.com/office/powerpoint/2010/main" val="242457934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5C01C4-BC22-E8C8-B22A-81418CBE41F5}"/>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2BEE8D20-6BD2-F56E-3518-AB46594241E6}"/>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FB3C9A08-16E4-AB54-B067-D0399FDFF47A}"/>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63</a:t>
            </a:fld>
            <a:endParaRPr lang="en-US" sz="2400" b="1" dirty="0">
              <a:solidFill>
                <a:schemeClr val="bg1"/>
              </a:solidFill>
            </a:endParaRPr>
          </a:p>
        </p:txBody>
      </p:sp>
      <p:sp>
        <p:nvSpPr>
          <p:cNvPr id="8" name="Title 1">
            <a:extLst>
              <a:ext uri="{FF2B5EF4-FFF2-40B4-BE49-F238E27FC236}">
                <a16:creationId xmlns:a16="http://schemas.microsoft.com/office/drawing/2014/main" id="{AA8452B0-406C-2CD1-F4AB-365FC902092B}"/>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Safety and Trustworthiness in the Spatial Web</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CAB1AE98-04E6-5677-DC47-BAB65FBB599F}"/>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A028F10B-141A-B834-93E5-5CCB98E90774}"/>
              </a:ext>
            </a:extLst>
          </p:cNvPr>
          <p:cNvPicPr>
            <a:picLocks noChangeAspect="1"/>
          </p:cNvPicPr>
          <p:nvPr/>
        </p:nvPicPr>
        <p:blipFill>
          <a:blip r:embed="rId2"/>
          <a:stretch>
            <a:fillRect/>
          </a:stretch>
        </p:blipFill>
        <p:spPr>
          <a:xfrm>
            <a:off x="304801" y="5962135"/>
            <a:ext cx="3276600" cy="914400"/>
          </a:xfrm>
          <a:prstGeom prst="rect">
            <a:avLst/>
          </a:prstGeom>
        </p:spPr>
      </p:pic>
      <p:sp>
        <p:nvSpPr>
          <p:cNvPr id="5" name="TextBox 4">
            <a:extLst>
              <a:ext uri="{FF2B5EF4-FFF2-40B4-BE49-F238E27FC236}">
                <a16:creationId xmlns:a16="http://schemas.microsoft.com/office/drawing/2014/main" id="{2FA49BF0-FFE4-7CA7-1D46-D86616C5C341}"/>
              </a:ext>
            </a:extLst>
          </p:cNvPr>
          <p:cNvSpPr txBox="1"/>
          <p:nvPr/>
        </p:nvSpPr>
        <p:spPr>
          <a:xfrm>
            <a:off x="838200" y="1366884"/>
            <a:ext cx="10515600" cy="4370427"/>
          </a:xfrm>
          <a:prstGeom prst="rect">
            <a:avLst/>
          </a:prstGeom>
          <a:noFill/>
        </p:spPr>
        <p:txBody>
          <a:bodyPr wrap="square">
            <a:spAutoFit/>
          </a:bodyPr>
          <a:lstStyle/>
          <a:p>
            <a:pPr marL="0" indent="0" algn="just">
              <a:buNone/>
            </a:pPr>
            <a:r>
              <a:rPr lang="en-US" sz="2400" b="0" i="0" u="none" strike="noStrike" dirty="0">
                <a:solidFill>
                  <a:srgbClr val="000000"/>
                </a:solidFill>
                <a:effectLst/>
                <a:latin typeface="Arial" panose="020B0604020202020204" pitchFamily="34" charset="0"/>
              </a:rPr>
              <a:t>“A </a:t>
            </a:r>
            <a:r>
              <a:rPr lang="en-US" sz="2400" b="1" i="0" u="none" strike="noStrike" dirty="0">
                <a:solidFill>
                  <a:srgbClr val="000000"/>
                </a:solidFill>
                <a:effectLst/>
                <a:latin typeface="Arial" panose="020B0604020202020204" pitchFamily="34" charset="0"/>
              </a:rPr>
              <a:t>verifiable and trusted identity </a:t>
            </a:r>
            <a:r>
              <a:rPr lang="en-US" sz="2400" b="0" i="0" u="none" strike="noStrike" dirty="0">
                <a:solidFill>
                  <a:srgbClr val="000000"/>
                </a:solidFill>
                <a:effectLst/>
                <a:latin typeface="Arial" panose="020B0604020202020204" pitchFamily="34" charset="0"/>
              </a:rPr>
              <a:t>is an essential necessity to enable the interactions, transactions, and transportation between people, places, or things.”</a:t>
            </a:r>
          </a:p>
          <a:p>
            <a:pPr marL="0" indent="0" algn="just">
              <a:buNone/>
            </a:pPr>
            <a:endParaRPr lang="en-US" sz="2400" dirty="0">
              <a:solidFill>
                <a:srgbClr val="000000"/>
              </a:solidFill>
              <a:latin typeface="Arial" panose="020B0604020202020204" pitchFamily="34" charset="0"/>
            </a:endParaRPr>
          </a:p>
          <a:p>
            <a:pPr marL="0" indent="0" algn="just">
              <a:buNone/>
            </a:pPr>
            <a:r>
              <a:rPr lang="en-US" sz="2400" dirty="0"/>
              <a:t>“</a:t>
            </a:r>
            <a:r>
              <a:rPr lang="en-US" sz="2400" b="1" dirty="0"/>
              <a:t>Distributed Ledger Technologies </a:t>
            </a:r>
            <a:r>
              <a:rPr lang="en-US" sz="2400" dirty="0"/>
              <a:t>enable a world where every identity, contract, transaction, and currency can be trusted and verified.”</a:t>
            </a:r>
          </a:p>
          <a:p>
            <a:pPr marL="0" indent="0" algn="just">
              <a:buNone/>
            </a:pPr>
            <a:endParaRPr lang="en-US" sz="2400" dirty="0"/>
          </a:p>
          <a:p>
            <a:pPr algn="just"/>
            <a:r>
              <a:rPr lang="en-US" sz="2400" b="0" i="0" u="none" strike="noStrike" dirty="0">
                <a:solidFill>
                  <a:srgbClr val="000000"/>
                </a:solidFill>
                <a:effectLst/>
                <a:latin typeface="Arial" panose="020B0604020202020204" pitchFamily="34" charset="0"/>
              </a:rPr>
              <a:t>“To register the identity of any user, space, or asset on the SW, an individual or organization must first create an account and request a </a:t>
            </a:r>
            <a:r>
              <a:rPr lang="en-US" sz="2400" b="1" i="0" u="none" strike="noStrike" dirty="0">
                <a:solidFill>
                  <a:srgbClr val="000000"/>
                </a:solidFill>
                <a:effectLst/>
                <a:latin typeface="Arial" panose="020B0604020202020204" pitchFamily="34" charset="0"/>
              </a:rPr>
              <a:t>globally unique “decentralized identifier” (DID) based on W3C Standards</a:t>
            </a:r>
            <a:r>
              <a:rPr lang="en-US" sz="2400" b="0" i="0" u="none" strike="noStrike" dirty="0">
                <a:solidFill>
                  <a:srgbClr val="000000"/>
                </a:solidFill>
                <a:effectLst/>
                <a:latin typeface="Arial" panose="020B0604020202020204" pitchFamily="34" charset="0"/>
              </a:rPr>
              <a:t>.”</a:t>
            </a:r>
          </a:p>
          <a:p>
            <a:pPr algn="just"/>
            <a:endParaRPr lang="en-US" sz="2400" b="0" i="0" u="none" strike="noStrike" dirty="0">
              <a:solidFill>
                <a:srgbClr val="000000"/>
              </a:solidFill>
              <a:effectLst/>
              <a:latin typeface="Arial" panose="020B0604020202020204" pitchFamily="34" charset="0"/>
            </a:endParaRPr>
          </a:p>
          <a:p>
            <a:pPr algn="just"/>
            <a:r>
              <a:rPr lang="en-US" sz="1400" dirty="0">
                <a:solidFill>
                  <a:srgbClr val="000000"/>
                </a:solidFill>
                <a:latin typeface="ProximaNova"/>
              </a:rPr>
              <a:t>René</a:t>
            </a:r>
            <a:r>
              <a:rPr lang="en-US" sz="1400" b="0" i="0" dirty="0">
                <a:solidFill>
                  <a:srgbClr val="000000"/>
                </a:solidFill>
                <a:effectLst/>
                <a:latin typeface="ProximaNova"/>
              </a:rPr>
              <a:t>, G., &amp; Mapes, D. (2019). </a:t>
            </a:r>
            <a:r>
              <a:rPr lang="en-US" sz="1400" b="0" i="1" dirty="0">
                <a:solidFill>
                  <a:srgbClr val="000000"/>
                </a:solidFill>
                <a:effectLst/>
                <a:latin typeface="ProximaNova"/>
              </a:rPr>
              <a:t>The Spatial Web.</a:t>
            </a:r>
            <a:endParaRPr lang="en-US" sz="1400" dirty="0"/>
          </a:p>
        </p:txBody>
      </p:sp>
    </p:spTree>
    <p:extLst>
      <p:ext uri="{BB962C8B-B14F-4D97-AF65-F5344CB8AC3E}">
        <p14:creationId xmlns:p14="http://schemas.microsoft.com/office/powerpoint/2010/main" val="292222717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1AE1C4-82A9-3B32-F36A-C8E9BD5934F2}"/>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435D636E-CE6D-DB59-E54E-16B68A344C33}"/>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EA46F72C-8595-6D68-3DDF-419959E229E8}"/>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64</a:t>
            </a:fld>
            <a:endParaRPr lang="en-US" sz="2400" b="1" dirty="0">
              <a:solidFill>
                <a:schemeClr val="bg1"/>
              </a:solidFill>
            </a:endParaRPr>
          </a:p>
        </p:txBody>
      </p:sp>
      <p:sp>
        <p:nvSpPr>
          <p:cNvPr id="8" name="Title 1">
            <a:extLst>
              <a:ext uri="{FF2B5EF4-FFF2-40B4-BE49-F238E27FC236}">
                <a16:creationId xmlns:a16="http://schemas.microsoft.com/office/drawing/2014/main" id="{D44929DF-C18B-D078-694B-46F0115B9741}"/>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Safety and Trustworthiness in the Spatial Web</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A0E28B9C-E8EF-9EFA-3BB5-6D4DEE5C60AE}"/>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D2B0C2AC-7C96-CF5C-6906-EA204AA5FE00}"/>
              </a:ext>
            </a:extLst>
          </p:cNvPr>
          <p:cNvPicPr>
            <a:picLocks noChangeAspect="1"/>
          </p:cNvPicPr>
          <p:nvPr/>
        </p:nvPicPr>
        <p:blipFill>
          <a:blip r:embed="rId2"/>
          <a:stretch>
            <a:fillRect/>
          </a:stretch>
        </p:blipFill>
        <p:spPr>
          <a:xfrm>
            <a:off x="304801" y="5962135"/>
            <a:ext cx="3276600" cy="914400"/>
          </a:xfrm>
          <a:prstGeom prst="rect">
            <a:avLst/>
          </a:prstGeom>
        </p:spPr>
      </p:pic>
      <p:sp>
        <p:nvSpPr>
          <p:cNvPr id="5" name="TextBox 4">
            <a:extLst>
              <a:ext uri="{FF2B5EF4-FFF2-40B4-BE49-F238E27FC236}">
                <a16:creationId xmlns:a16="http://schemas.microsoft.com/office/drawing/2014/main" id="{05A576A4-B2FA-1671-B9C5-46E22EB7C30B}"/>
              </a:ext>
            </a:extLst>
          </p:cNvPr>
          <p:cNvSpPr txBox="1"/>
          <p:nvPr/>
        </p:nvSpPr>
        <p:spPr>
          <a:xfrm>
            <a:off x="838200" y="1366884"/>
            <a:ext cx="10515600" cy="2246769"/>
          </a:xfrm>
          <a:prstGeom prst="rect">
            <a:avLst/>
          </a:prstGeom>
          <a:noFill/>
        </p:spPr>
        <p:txBody>
          <a:bodyPr wrap="square">
            <a:spAutoFit/>
          </a:bodyPr>
          <a:lstStyle/>
          <a:p>
            <a:pPr marL="0" indent="0">
              <a:buNone/>
            </a:pPr>
            <a:r>
              <a:rPr lang="en-US" sz="2000" dirty="0"/>
              <a:t>“Safety &amp; Trustworthiness in the Spatial Web is enabled by </a:t>
            </a:r>
            <a:r>
              <a:rPr lang="en-US" sz="2000" b="1" dirty="0"/>
              <a:t>Governance</a:t>
            </a:r>
            <a:r>
              <a:rPr lang="en-US" sz="2000" dirty="0"/>
              <a:t>” </a:t>
            </a:r>
          </a:p>
          <a:p>
            <a:pPr marL="0" indent="0" algn="just">
              <a:buNone/>
            </a:pPr>
            <a:endParaRPr lang="en-US" sz="2000" dirty="0">
              <a:solidFill>
                <a:srgbClr val="000000"/>
              </a:solidFill>
              <a:latin typeface="Arial" panose="020B0604020202020204" pitchFamily="34" charset="0"/>
            </a:endParaRPr>
          </a:p>
          <a:p>
            <a:pPr algn="just"/>
            <a:r>
              <a:rPr lang="en-US" sz="2000" dirty="0"/>
              <a:t>The main concepts for Governance are:</a:t>
            </a:r>
          </a:p>
          <a:p>
            <a:pPr marL="342900" indent="-342900">
              <a:buFont typeface="Arial" panose="020B0604020202020204" pitchFamily="34" charset="0"/>
              <a:buChar char="•"/>
            </a:pPr>
            <a:r>
              <a:rPr lang="en-US" sz="2000" b="1" dirty="0"/>
              <a:t>Credentials</a:t>
            </a:r>
            <a:r>
              <a:rPr lang="en-US" sz="2000" dirty="0"/>
              <a:t> – used for authentication and identity – who can access a domain, and how can they interact with it</a:t>
            </a:r>
          </a:p>
          <a:p>
            <a:pPr marL="342900" indent="-342900">
              <a:buFont typeface="Arial" panose="020B0604020202020204" pitchFamily="34" charset="0"/>
              <a:buChar char="•"/>
            </a:pPr>
            <a:r>
              <a:rPr lang="en-US" sz="2000" b="1" dirty="0"/>
              <a:t>Norms</a:t>
            </a:r>
            <a:r>
              <a:rPr lang="en-US" sz="2000" dirty="0"/>
              <a:t> – act as a principle of conduct or right action over domains</a:t>
            </a:r>
          </a:p>
          <a:p>
            <a:pPr marL="342900" indent="-342900">
              <a:buFont typeface="Arial" panose="020B0604020202020204" pitchFamily="34" charset="0"/>
              <a:buChar char="•"/>
            </a:pPr>
            <a:r>
              <a:rPr lang="en-US" sz="2000" b="1" dirty="0"/>
              <a:t>Contracts</a:t>
            </a:r>
            <a:r>
              <a:rPr lang="en-US" sz="2000" dirty="0"/>
              <a:t> – binding agreement used to dictate activities and relationships among domains</a:t>
            </a:r>
          </a:p>
        </p:txBody>
      </p:sp>
      <p:sp>
        <p:nvSpPr>
          <p:cNvPr id="6" name="TextBox 5">
            <a:extLst>
              <a:ext uri="{FF2B5EF4-FFF2-40B4-BE49-F238E27FC236}">
                <a16:creationId xmlns:a16="http://schemas.microsoft.com/office/drawing/2014/main" id="{66FB6F17-18B5-A5F3-C486-5DDAD223449A}"/>
              </a:ext>
            </a:extLst>
          </p:cNvPr>
          <p:cNvSpPr txBox="1"/>
          <p:nvPr/>
        </p:nvSpPr>
        <p:spPr>
          <a:xfrm>
            <a:off x="1087196" y="4059367"/>
            <a:ext cx="2411627" cy="1323439"/>
          </a:xfrm>
          <a:prstGeom prst="rect">
            <a:avLst/>
          </a:prstGeom>
          <a:noFill/>
        </p:spPr>
        <p:txBody>
          <a:bodyPr wrap="square" rtlCol="0">
            <a:spAutoFit/>
          </a:bodyPr>
          <a:lstStyle/>
          <a:p>
            <a:r>
              <a:rPr lang="en-US" sz="2000" dirty="0"/>
              <a:t>4 aspects of trust between parties intermediated by digital technologies:</a:t>
            </a:r>
          </a:p>
        </p:txBody>
      </p:sp>
      <p:cxnSp>
        <p:nvCxnSpPr>
          <p:cNvPr id="7" name="Straight Connector 6">
            <a:extLst>
              <a:ext uri="{FF2B5EF4-FFF2-40B4-BE49-F238E27FC236}">
                <a16:creationId xmlns:a16="http://schemas.microsoft.com/office/drawing/2014/main" id="{CB1A3D44-535E-E23D-0A07-21F1714EFA8B}"/>
              </a:ext>
            </a:extLst>
          </p:cNvPr>
          <p:cNvCxnSpPr>
            <a:cxnSpLocks/>
          </p:cNvCxnSpPr>
          <p:nvPr/>
        </p:nvCxnSpPr>
        <p:spPr>
          <a:xfrm>
            <a:off x="3560607" y="3913406"/>
            <a:ext cx="0" cy="1668162"/>
          </a:xfrm>
          <a:prstGeom prst="line">
            <a:avLst/>
          </a:prstGeom>
          <a:ln w="28575">
            <a:solidFill>
              <a:srgbClr val="6D2932"/>
            </a:solidFill>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EDBE499B-BFD7-2802-3D13-BDEC2ADBDD80}"/>
              </a:ext>
            </a:extLst>
          </p:cNvPr>
          <p:cNvSpPr txBox="1"/>
          <p:nvPr/>
        </p:nvSpPr>
        <p:spPr>
          <a:xfrm>
            <a:off x="3684176" y="4059155"/>
            <a:ext cx="5099220" cy="1323439"/>
          </a:xfrm>
          <a:prstGeom prst="rect">
            <a:avLst/>
          </a:prstGeom>
          <a:noFill/>
        </p:spPr>
        <p:txBody>
          <a:bodyPr wrap="square" rtlCol="0">
            <a:spAutoFit/>
          </a:bodyPr>
          <a:lstStyle/>
          <a:p>
            <a:pPr marL="457200" indent="-457200">
              <a:buAutoNum type="arabicPeriod"/>
            </a:pPr>
            <a:r>
              <a:rPr lang="en-US" sz="2000" b="1" dirty="0"/>
              <a:t>Authenticity</a:t>
            </a:r>
            <a:r>
              <a:rPr lang="en-US" sz="2000" dirty="0"/>
              <a:t> – SWIDs (unique identifier)</a:t>
            </a:r>
          </a:p>
          <a:p>
            <a:pPr marL="457200" indent="-457200">
              <a:buAutoNum type="arabicPeriod"/>
            </a:pPr>
            <a:r>
              <a:rPr lang="en-US" sz="2000" b="1" dirty="0"/>
              <a:t>Integrity</a:t>
            </a:r>
          </a:p>
          <a:p>
            <a:pPr marL="457200" indent="-457200">
              <a:buAutoNum type="arabicPeriod"/>
            </a:pPr>
            <a:r>
              <a:rPr lang="en-US" sz="2000" b="1" dirty="0"/>
              <a:t>Confidentiality</a:t>
            </a:r>
            <a:r>
              <a:rPr lang="en-US" sz="2000" dirty="0"/>
              <a:t> – HSTP</a:t>
            </a:r>
          </a:p>
          <a:p>
            <a:pPr marL="457200" indent="-457200">
              <a:buAutoNum type="arabicPeriod"/>
            </a:pPr>
            <a:r>
              <a:rPr lang="en-US" sz="2000" b="1" dirty="0"/>
              <a:t>Privacy</a:t>
            </a:r>
            <a:r>
              <a:rPr lang="en-US" sz="2000" dirty="0"/>
              <a:t> – Design principle</a:t>
            </a:r>
          </a:p>
        </p:txBody>
      </p:sp>
    </p:spTree>
    <p:extLst>
      <p:ext uri="{BB962C8B-B14F-4D97-AF65-F5344CB8AC3E}">
        <p14:creationId xmlns:p14="http://schemas.microsoft.com/office/powerpoint/2010/main" val="63462763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867B0F-51EE-743B-BCAF-6CF7F7F15B4A}"/>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15CF87FE-DBF2-80F4-9AB8-D60C5A594B7A}"/>
              </a:ext>
            </a:extLst>
          </p:cNvPr>
          <p:cNvSpPr/>
          <p:nvPr/>
        </p:nvSpPr>
        <p:spPr>
          <a:xfrm>
            <a:off x="835864" y="2293153"/>
            <a:ext cx="10642257" cy="3088008"/>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F7F9F41-1D64-4249-D41D-6743936FD129}"/>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E936F619-58D5-6E01-7278-40E755B64553}"/>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65</a:t>
            </a:fld>
            <a:endParaRPr lang="en-US" sz="2400" b="1" dirty="0">
              <a:solidFill>
                <a:schemeClr val="bg1"/>
              </a:solidFill>
            </a:endParaRPr>
          </a:p>
        </p:txBody>
      </p:sp>
      <p:sp>
        <p:nvSpPr>
          <p:cNvPr id="8" name="Title 1">
            <a:extLst>
              <a:ext uri="{FF2B5EF4-FFF2-40B4-BE49-F238E27FC236}">
                <a16:creationId xmlns:a16="http://schemas.microsoft.com/office/drawing/2014/main" id="{E9DFDC6E-C428-EF4A-369D-7ED54C39FB62}"/>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Credentials in Kafka</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B0D35227-34B2-CCAD-9252-2FE92E10A183}"/>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3B9C518E-119E-057F-5D7B-EC79A7BE27C7}"/>
              </a:ext>
            </a:extLst>
          </p:cNvPr>
          <p:cNvPicPr>
            <a:picLocks noChangeAspect="1"/>
          </p:cNvPicPr>
          <p:nvPr/>
        </p:nvPicPr>
        <p:blipFill>
          <a:blip r:embed="rId2"/>
          <a:stretch>
            <a:fillRect/>
          </a:stretch>
        </p:blipFill>
        <p:spPr>
          <a:xfrm>
            <a:off x="304801" y="5962135"/>
            <a:ext cx="3276600" cy="914400"/>
          </a:xfrm>
          <a:prstGeom prst="rect">
            <a:avLst/>
          </a:prstGeom>
        </p:spPr>
      </p:pic>
      <p:sp>
        <p:nvSpPr>
          <p:cNvPr id="2" name="TextBox 1">
            <a:extLst>
              <a:ext uri="{FF2B5EF4-FFF2-40B4-BE49-F238E27FC236}">
                <a16:creationId xmlns:a16="http://schemas.microsoft.com/office/drawing/2014/main" id="{CC163BD0-1E6D-B18C-2CF6-739600E4DEF7}"/>
              </a:ext>
            </a:extLst>
          </p:cNvPr>
          <p:cNvSpPr txBox="1"/>
          <p:nvPr/>
        </p:nvSpPr>
        <p:spPr>
          <a:xfrm>
            <a:off x="838200" y="1341822"/>
            <a:ext cx="10642257" cy="707886"/>
          </a:xfrm>
          <a:prstGeom prst="rect">
            <a:avLst/>
          </a:prstGeom>
          <a:noFill/>
        </p:spPr>
        <p:txBody>
          <a:bodyPr wrap="square">
            <a:spAutoFit/>
          </a:bodyPr>
          <a:lstStyle/>
          <a:p>
            <a:pPr algn="just"/>
            <a:r>
              <a:rPr lang="en-US" sz="2000" dirty="0"/>
              <a:t>Verifying credentials, identities, and access rights requires a combination of </a:t>
            </a:r>
            <a:r>
              <a:rPr lang="en-US" sz="2000" b="1" dirty="0"/>
              <a:t>cryptographic techniques</a:t>
            </a:r>
            <a:r>
              <a:rPr lang="en-US" sz="2000" dirty="0"/>
              <a:t>, </a:t>
            </a:r>
            <a:r>
              <a:rPr lang="en-US" sz="2000" b="1" dirty="0"/>
              <a:t>authentication protocols</a:t>
            </a:r>
            <a:r>
              <a:rPr lang="en-US" sz="2000" dirty="0"/>
              <a:t>, and </a:t>
            </a:r>
            <a:r>
              <a:rPr lang="en-US" sz="2000" b="1" dirty="0"/>
              <a:t>access control mechanisms</a:t>
            </a:r>
            <a:r>
              <a:rPr lang="en-US" sz="2000" dirty="0"/>
              <a:t>.</a:t>
            </a:r>
          </a:p>
        </p:txBody>
      </p:sp>
      <p:sp>
        <p:nvSpPr>
          <p:cNvPr id="11" name="TextBox 10">
            <a:extLst>
              <a:ext uri="{FF2B5EF4-FFF2-40B4-BE49-F238E27FC236}">
                <a16:creationId xmlns:a16="http://schemas.microsoft.com/office/drawing/2014/main" id="{C4A3344C-4FF7-9E30-32BA-D3AC42FDAA32}"/>
              </a:ext>
            </a:extLst>
          </p:cNvPr>
          <p:cNvSpPr txBox="1"/>
          <p:nvPr/>
        </p:nvSpPr>
        <p:spPr>
          <a:xfrm>
            <a:off x="986177" y="2423940"/>
            <a:ext cx="9788611" cy="400110"/>
          </a:xfrm>
          <a:prstGeom prst="rect">
            <a:avLst/>
          </a:prstGeom>
          <a:noFill/>
        </p:spPr>
        <p:txBody>
          <a:bodyPr wrap="square" rtlCol="0">
            <a:spAutoFit/>
          </a:bodyPr>
          <a:lstStyle/>
          <a:p>
            <a:r>
              <a:rPr lang="en-US" sz="2000" b="1" dirty="0">
                <a:solidFill>
                  <a:srgbClr val="6D2932"/>
                </a:solidFill>
              </a:rPr>
              <a:t>Credential Verification</a:t>
            </a:r>
            <a:r>
              <a:rPr lang="en-US" sz="2000" dirty="0">
                <a:solidFill>
                  <a:srgbClr val="6D2932"/>
                </a:solidFill>
              </a:rPr>
              <a:t>, </a:t>
            </a:r>
            <a:r>
              <a:rPr lang="en-US" sz="2000" b="1" dirty="0">
                <a:solidFill>
                  <a:srgbClr val="6D2932"/>
                </a:solidFill>
              </a:rPr>
              <a:t>Domain Identity</a:t>
            </a:r>
            <a:r>
              <a:rPr lang="en-US" sz="2000" dirty="0">
                <a:solidFill>
                  <a:srgbClr val="6D2932"/>
                </a:solidFill>
              </a:rPr>
              <a:t>, and </a:t>
            </a:r>
            <a:r>
              <a:rPr lang="en-US" sz="2000" b="1" dirty="0">
                <a:solidFill>
                  <a:srgbClr val="6D2932"/>
                </a:solidFill>
              </a:rPr>
              <a:t>Access Control </a:t>
            </a:r>
            <a:r>
              <a:rPr lang="en-US" sz="2000" dirty="0">
                <a:solidFill>
                  <a:srgbClr val="6D2932"/>
                </a:solidFill>
              </a:rPr>
              <a:t>in</a:t>
            </a:r>
            <a:r>
              <a:rPr lang="en-US" sz="2000" b="1" dirty="0">
                <a:solidFill>
                  <a:srgbClr val="6D2932"/>
                </a:solidFill>
              </a:rPr>
              <a:t> Kafka: </a:t>
            </a:r>
          </a:p>
        </p:txBody>
      </p:sp>
      <p:sp>
        <p:nvSpPr>
          <p:cNvPr id="13" name="TextBox 12">
            <a:extLst>
              <a:ext uri="{FF2B5EF4-FFF2-40B4-BE49-F238E27FC236}">
                <a16:creationId xmlns:a16="http://schemas.microsoft.com/office/drawing/2014/main" id="{171F4CBD-BE2C-31E5-DB2C-1E6049A03A2F}"/>
              </a:ext>
            </a:extLst>
          </p:cNvPr>
          <p:cNvSpPr txBox="1"/>
          <p:nvPr/>
        </p:nvSpPr>
        <p:spPr>
          <a:xfrm>
            <a:off x="1200796" y="3024955"/>
            <a:ext cx="9788611" cy="1938992"/>
          </a:xfrm>
          <a:prstGeom prst="rect">
            <a:avLst/>
          </a:prstGeom>
          <a:noFill/>
        </p:spPr>
        <p:txBody>
          <a:bodyPr wrap="square">
            <a:spAutoFit/>
          </a:bodyPr>
          <a:lstStyle/>
          <a:p>
            <a:pPr marL="342900" indent="-342900">
              <a:buAutoNum type="arabicPeriod"/>
            </a:pPr>
            <a:r>
              <a:rPr lang="en-US" sz="2000" b="1" dirty="0"/>
              <a:t>Issue Decentralized Identifiers (DIDs) </a:t>
            </a:r>
            <a:r>
              <a:rPr lang="en-US" sz="2000" dirty="0"/>
              <a:t>for producers, consumers, and brokers.</a:t>
            </a:r>
          </a:p>
          <a:p>
            <a:pPr marL="342900" indent="-342900">
              <a:buAutoNum type="arabicPeriod"/>
            </a:pPr>
            <a:r>
              <a:rPr lang="en-US" sz="2000" b="1" dirty="0"/>
              <a:t>Use Verifiable Credentials (VCs)</a:t>
            </a:r>
            <a:r>
              <a:rPr lang="en-US" sz="2000" dirty="0"/>
              <a:t> to grant roles like "producer" or "consumer" for specific topics.</a:t>
            </a:r>
          </a:p>
          <a:p>
            <a:pPr marL="342900" indent="-342900">
              <a:buAutoNum type="arabicPeriod"/>
            </a:pPr>
            <a:r>
              <a:rPr lang="en-US" sz="2000" b="1" dirty="0"/>
              <a:t>Authenticate users </a:t>
            </a:r>
            <a:r>
              <a:rPr lang="en-US" sz="2000" dirty="0"/>
              <a:t>using </a:t>
            </a:r>
            <a:r>
              <a:rPr lang="en-US" sz="2000" b="1" dirty="0"/>
              <a:t>DID-Auth</a:t>
            </a:r>
            <a:r>
              <a:rPr lang="en-US" sz="2000" dirty="0"/>
              <a:t> (challenge-response).</a:t>
            </a:r>
          </a:p>
          <a:p>
            <a:pPr marL="342900" indent="-342900">
              <a:buAutoNum type="arabicPeriod"/>
            </a:pPr>
            <a:r>
              <a:rPr lang="en-US" sz="2000" b="1" dirty="0"/>
              <a:t>Check role-based access </a:t>
            </a:r>
            <a:r>
              <a:rPr lang="en-US" sz="2000" dirty="0"/>
              <a:t>for producers/consumers.</a:t>
            </a:r>
          </a:p>
          <a:p>
            <a:pPr marL="342900" indent="-342900">
              <a:buAutoNum type="arabicPeriod"/>
            </a:pPr>
            <a:r>
              <a:rPr lang="en-US" sz="2000" b="1" dirty="0"/>
              <a:t>Use encryption and signing </a:t>
            </a:r>
            <a:r>
              <a:rPr lang="en-US" sz="2000" dirty="0"/>
              <a:t>for message confidentiality and integrity.</a:t>
            </a:r>
          </a:p>
        </p:txBody>
      </p:sp>
    </p:spTree>
    <p:extLst>
      <p:ext uri="{BB962C8B-B14F-4D97-AF65-F5344CB8AC3E}">
        <p14:creationId xmlns:p14="http://schemas.microsoft.com/office/powerpoint/2010/main" val="48604053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CC01BC-C814-0CF4-C23C-E904F0734CF0}"/>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763B8802-A6E8-F907-0EF5-7308529E63CF}"/>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9DF8373B-6167-54D7-678D-4D620E36B890}"/>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66</a:t>
            </a:fld>
            <a:endParaRPr lang="en-US" sz="2400" b="1" dirty="0">
              <a:solidFill>
                <a:schemeClr val="bg1"/>
              </a:solidFill>
            </a:endParaRPr>
          </a:p>
        </p:txBody>
      </p:sp>
      <p:sp>
        <p:nvSpPr>
          <p:cNvPr id="8" name="Title 1">
            <a:extLst>
              <a:ext uri="{FF2B5EF4-FFF2-40B4-BE49-F238E27FC236}">
                <a16:creationId xmlns:a16="http://schemas.microsoft.com/office/drawing/2014/main" id="{12F7F1EF-F5B0-23D6-A95C-017167A21307}"/>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SWID and DID</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9156440D-BD09-1E51-F5D9-C5CBB1C8B3C6}"/>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620EA3E4-D10C-B180-F795-8817F6BF6624}"/>
              </a:ext>
            </a:extLst>
          </p:cNvPr>
          <p:cNvPicPr>
            <a:picLocks noChangeAspect="1"/>
          </p:cNvPicPr>
          <p:nvPr/>
        </p:nvPicPr>
        <p:blipFill>
          <a:blip r:embed="rId3"/>
          <a:stretch>
            <a:fillRect/>
          </a:stretch>
        </p:blipFill>
        <p:spPr>
          <a:xfrm>
            <a:off x="304801" y="5962135"/>
            <a:ext cx="3276600" cy="914400"/>
          </a:xfrm>
          <a:prstGeom prst="rect">
            <a:avLst/>
          </a:prstGeom>
        </p:spPr>
      </p:pic>
      <p:sp>
        <p:nvSpPr>
          <p:cNvPr id="3" name="TextBox 2">
            <a:extLst>
              <a:ext uri="{FF2B5EF4-FFF2-40B4-BE49-F238E27FC236}">
                <a16:creationId xmlns:a16="http://schemas.microsoft.com/office/drawing/2014/main" id="{5818D17F-747F-9CB4-482F-24CDECF0B504}"/>
              </a:ext>
            </a:extLst>
          </p:cNvPr>
          <p:cNvSpPr txBox="1"/>
          <p:nvPr/>
        </p:nvSpPr>
        <p:spPr>
          <a:xfrm>
            <a:off x="835865" y="1357445"/>
            <a:ext cx="10460277" cy="1200329"/>
          </a:xfrm>
          <a:prstGeom prst="rect">
            <a:avLst/>
          </a:prstGeom>
          <a:noFill/>
        </p:spPr>
        <p:txBody>
          <a:bodyPr wrap="square">
            <a:spAutoFit/>
          </a:bodyPr>
          <a:lstStyle/>
          <a:p>
            <a:pPr algn="just"/>
            <a:r>
              <a:rPr lang="en-US" sz="2400" dirty="0"/>
              <a:t>The </a:t>
            </a:r>
            <a:r>
              <a:rPr lang="en-US" sz="2400" b="1" dirty="0"/>
              <a:t>Identifier for the HSML schema</a:t>
            </a:r>
            <a:r>
              <a:rPr lang="en-US" sz="2400" dirty="0"/>
              <a:t>, according to the Spatial Web standard, is the SWID. The </a:t>
            </a:r>
            <a:r>
              <a:rPr lang="en-US" sz="2400" b="1" dirty="0"/>
              <a:t>Spatial Web Identifier (SWID) </a:t>
            </a:r>
            <a:r>
              <a:rPr lang="en-US" sz="2400" dirty="0"/>
              <a:t>is a Decentralized Identity (DID) that conforms to W3C did-core, </a:t>
            </a:r>
            <a:r>
              <a:rPr lang="en-US" sz="2400" dirty="0">
                <a:hlinkClick r:id="rId4"/>
              </a:rPr>
              <a:t>https://www.w3.org/TR/did-core/</a:t>
            </a:r>
            <a:r>
              <a:rPr lang="en-US" sz="2400" dirty="0"/>
              <a:t>.</a:t>
            </a:r>
          </a:p>
        </p:txBody>
      </p:sp>
      <p:pic>
        <p:nvPicPr>
          <p:cNvPr id="6" name="Picture 5">
            <a:extLst>
              <a:ext uri="{FF2B5EF4-FFF2-40B4-BE49-F238E27FC236}">
                <a16:creationId xmlns:a16="http://schemas.microsoft.com/office/drawing/2014/main" id="{9F6A72ED-8245-D7F9-24B9-C9A68B16AAD2}"/>
              </a:ext>
            </a:extLst>
          </p:cNvPr>
          <p:cNvPicPr>
            <a:picLocks noChangeAspect="1"/>
          </p:cNvPicPr>
          <p:nvPr/>
        </p:nvPicPr>
        <p:blipFill>
          <a:blip r:embed="rId5"/>
          <a:stretch>
            <a:fillRect/>
          </a:stretch>
        </p:blipFill>
        <p:spPr>
          <a:xfrm>
            <a:off x="835865" y="3574911"/>
            <a:ext cx="4000706" cy="1549480"/>
          </a:xfrm>
          <a:prstGeom prst="rect">
            <a:avLst/>
          </a:prstGeom>
        </p:spPr>
      </p:pic>
      <p:pic>
        <p:nvPicPr>
          <p:cNvPr id="7" name="Google Shape;523;p92">
            <a:extLst>
              <a:ext uri="{FF2B5EF4-FFF2-40B4-BE49-F238E27FC236}">
                <a16:creationId xmlns:a16="http://schemas.microsoft.com/office/drawing/2014/main" id="{6FF1A0B0-3DD9-8FAE-C053-6ABD76758A05}"/>
              </a:ext>
            </a:extLst>
          </p:cNvPr>
          <p:cNvPicPr preferRelativeResize="0"/>
          <p:nvPr/>
        </p:nvPicPr>
        <p:blipFill>
          <a:blip r:embed="rId6">
            <a:alphaModFix/>
          </a:blip>
          <a:srcRect t="8888" b="83053"/>
          <a:stretch/>
        </p:blipFill>
        <p:spPr>
          <a:xfrm>
            <a:off x="835865" y="2976646"/>
            <a:ext cx="4400550" cy="285558"/>
          </a:xfrm>
          <a:prstGeom prst="rect">
            <a:avLst/>
          </a:prstGeom>
          <a:noFill/>
          <a:ln>
            <a:noFill/>
          </a:ln>
          <a:effectLst>
            <a:outerShdw blurRad="57150" dist="19050" dir="5400000" algn="bl" rotWithShape="0">
              <a:srgbClr val="000000">
                <a:alpha val="50000"/>
              </a:srgbClr>
            </a:outerShdw>
          </a:effectLst>
        </p:spPr>
      </p:pic>
      <p:sp>
        <p:nvSpPr>
          <p:cNvPr id="10" name="Rectangle 9">
            <a:extLst>
              <a:ext uri="{FF2B5EF4-FFF2-40B4-BE49-F238E27FC236}">
                <a16:creationId xmlns:a16="http://schemas.microsoft.com/office/drawing/2014/main" id="{060CDABF-8E7F-DDF5-041C-A6861E8D80CB}"/>
              </a:ext>
            </a:extLst>
          </p:cNvPr>
          <p:cNvSpPr/>
          <p:nvPr/>
        </p:nvSpPr>
        <p:spPr>
          <a:xfrm>
            <a:off x="6353123" y="2976646"/>
            <a:ext cx="4514953" cy="731503"/>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C80A7B8A-F8E7-66CD-8798-6728D83C0B47}"/>
              </a:ext>
            </a:extLst>
          </p:cNvPr>
          <p:cNvSpPr txBox="1"/>
          <p:nvPr/>
        </p:nvSpPr>
        <p:spPr>
          <a:xfrm>
            <a:off x="6353123" y="3122213"/>
            <a:ext cx="4509189" cy="461665"/>
          </a:xfrm>
          <a:prstGeom prst="rect">
            <a:avLst/>
          </a:prstGeom>
          <a:noFill/>
        </p:spPr>
        <p:txBody>
          <a:bodyPr wrap="square">
            <a:spAutoFit/>
          </a:bodyPr>
          <a:lstStyle/>
          <a:p>
            <a:pPr algn="ctr"/>
            <a:r>
              <a:rPr lang="en-US" sz="2400" b="1" dirty="0"/>
              <a:t>NO EXISTING </a:t>
            </a:r>
            <a:r>
              <a:rPr lang="en-US" sz="2400" b="1" dirty="0">
                <a:solidFill>
                  <a:srgbClr val="6D2932"/>
                </a:solidFill>
              </a:rPr>
              <a:t>SWID METHOD </a:t>
            </a:r>
          </a:p>
        </p:txBody>
      </p:sp>
      <p:sp>
        <p:nvSpPr>
          <p:cNvPr id="13" name="Rectangle 12">
            <a:extLst>
              <a:ext uri="{FF2B5EF4-FFF2-40B4-BE49-F238E27FC236}">
                <a16:creationId xmlns:a16="http://schemas.microsoft.com/office/drawing/2014/main" id="{61F0DF36-E3A4-16F4-C50A-D1F3D749A691}"/>
              </a:ext>
            </a:extLst>
          </p:cNvPr>
          <p:cNvSpPr/>
          <p:nvPr/>
        </p:nvSpPr>
        <p:spPr>
          <a:xfrm>
            <a:off x="6358887" y="4330139"/>
            <a:ext cx="4514953" cy="731503"/>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7BC9CB0B-1E7C-7BE0-6168-F17CF8DE9652}"/>
              </a:ext>
            </a:extLst>
          </p:cNvPr>
          <p:cNvSpPr txBox="1"/>
          <p:nvPr/>
        </p:nvSpPr>
        <p:spPr>
          <a:xfrm>
            <a:off x="6358887" y="4449363"/>
            <a:ext cx="4509189" cy="461665"/>
          </a:xfrm>
          <a:prstGeom prst="rect">
            <a:avLst/>
          </a:prstGeom>
          <a:noFill/>
        </p:spPr>
        <p:txBody>
          <a:bodyPr wrap="square">
            <a:spAutoFit/>
          </a:bodyPr>
          <a:lstStyle/>
          <a:p>
            <a:pPr algn="ctr"/>
            <a:r>
              <a:rPr lang="en-US" sz="2400" b="1" dirty="0"/>
              <a:t>USE AN EXISTING </a:t>
            </a:r>
            <a:r>
              <a:rPr lang="en-US" sz="2400" b="1" dirty="0">
                <a:solidFill>
                  <a:srgbClr val="6D2932"/>
                </a:solidFill>
              </a:rPr>
              <a:t>DID METHOD</a:t>
            </a:r>
          </a:p>
        </p:txBody>
      </p:sp>
      <p:sp>
        <p:nvSpPr>
          <p:cNvPr id="16" name="Arrow: Down 15">
            <a:extLst>
              <a:ext uri="{FF2B5EF4-FFF2-40B4-BE49-F238E27FC236}">
                <a16:creationId xmlns:a16="http://schemas.microsoft.com/office/drawing/2014/main" id="{6260DC4B-6D32-B453-E14F-A6C67E655D93}"/>
              </a:ext>
            </a:extLst>
          </p:cNvPr>
          <p:cNvSpPr/>
          <p:nvPr/>
        </p:nvSpPr>
        <p:spPr>
          <a:xfrm>
            <a:off x="8444879" y="3803364"/>
            <a:ext cx="325676" cy="376161"/>
          </a:xfrm>
          <a:prstGeom prst="downArrow">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5909364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96D939-171B-6A59-D13C-BDC4C6B13C6B}"/>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34C71D99-D363-61CD-CDC5-65C9583777A5}"/>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F8706B9E-3135-4BF0-88CD-0A44CF235C51}"/>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67</a:t>
            </a:fld>
            <a:endParaRPr lang="en-US" sz="2400" b="1" dirty="0">
              <a:solidFill>
                <a:schemeClr val="bg1"/>
              </a:solidFill>
            </a:endParaRPr>
          </a:p>
        </p:txBody>
      </p:sp>
      <p:sp>
        <p:nvSpPr>
          <p:cNvPr id="8" name="Title 1">
            <a:extLst>
              <a:ext uri="{FF2B5EF4-FFF2-40B4-BE49-F238E27FC236}">
                <a16:creationId xmlns:a16="http://schemas.microsoft.com/office/drawing/2014/main" id="{B2EF6B80-74AD-6678-C9B5-34E6C0BEFB28}"/>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DID Methods</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DD8D4BDB-BD9B-D787-F78F-198DA0DEE6E0}"/>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C1225EFB-6DCC-D845-59F3-D4CE659CEDC0}"/>
              </a:ext>
            </a:extLst>
          </p:cNvPr>
          <p:cNvPicPr>
            <a:picLocks noChangeAspect="1"/>
          </p:cNvPicPr>
          <p:nvPr/>
        </p:nvPicPr>
        <p:blipFill>
          <a:blip r:embed="rId3"/>
          <a:stretch>
            <a:fillRect/>
          </a:stretch>
        </p:blipFill>
        <p:spPr>
          <a:xfrm>
            <a:off x="304801" y="5962135"/>
            <a:ext cx="3276600" cy="914400"/>
          </a:xfrm>
          <a:prstGeom prst="rect">
            <a:avLst/>
          </a:prstGeom>
        </p:spPr>
      </p:pic>
      <p:sp>
        <p:nvSpPr>
          <p:cNvPr id="3" name="TextBox 2">
            <a:extLst>
              <a:ext uri="{FF2B5EF4-FFF2-40B4-BE49-F238E27FC236}">
                <a16:creationId xmlns:a16="http://schemas.microsoft.com/office/drawing/2014/main" id="{148AA284-FEB8-DF85-1908-855BD7343BB1}"/>
              </a:ext>
            </a:extLst>
          </p:cNvPr>
          <p:cNvSpPr txBox="1"/>
          <p:nvPr/>
        </p:nvSpPr>
        <p:spPr>
          <a:xfrm>
            <a:off x="835865" y="1357445"/>
            <a:ext cx="10460277" cy="461665"/>
          </a:xfrm>
          <a:prstGeom prst="rect">
            <a:avLst/>
          </a:prstGeom>
          <a:noFill/>
        </p:spPr>
        <p:txBody>
          <a:bodyPr wrap="square">
            <a:spAutoFit/>
          </a:bodyPr>
          <a:lstStyle/>
          <a:p>
            <a:pPr algn="just"/>
            <a:r>
              <a:rPr lang="en-US" sz="2400" dirty="0"/>
              <a:t>The most used DID methods to generate the unique identifier are:</a:t>
            </a:r>
          </a:p>
        </p:txBody>
      </p:sp>
      <p:pic>
        <p:nvPicPr>
          <p:cNvPr id="6" name="Picture 5">
            <a:extLst>
              <a:ext uri="{FF2B5EF4-FFF2-40B4-BE49-F238E27FC236}">
                <a16:creationId xmlns:a16="http://schemas.microsoft.com/office/drawing/2014/main" id="{5296CA97-320D-7765-CE42-E73E4AFBC812}"/>
              </a:ext>
            </a:extLst>
          </p:cNvPr>
          <p:cNvPicPr>
            <a:picLocks noChangeAspect="1"/>
          </p:cNvPicPr>
          <p:nvPr/>
        </p:nvPicPr>
        <p:blipFill>
          <a:blip r:embed="rId4"/>
          <a:stretch>
            <a:fillRect/>
          </a:stretch>
        </p:blipFill>
        <p:spPr>
          <a:xfrm>
            <a:off x="833631" y="3359522"/>
            <a:ext cx="4638001" cy="1796306"/>
          </a:xfrm>
          <a:prstGeom prst="rect">
            <a:avLst/>
          </a:prstGeom>
        </p:spPr>
      </p:pic>
      <p:sp>
        <p:nvSpPr>
          <p:cNvPr id="10" name="Rectangle 9">
            <a:extLst>
              <a:ext uri="{FF2B5EF4-FFF2-40B4-BE49-F238E27FC236}">
                <a16:creationId xmlns:a16="http://schemas.microsoft.com/office/drawing/2014/main" id="{FF05B3F0-0D32-5A1C-843C-4B28F87C1313}"/>
              </a:ext>
            </a:extLst>
          </p:cNvPr>
          <p:cNvSpPr/>
          <p:nvPr/>
        </p:nvSpPr>
        <p:spPr>
          <a:xfrm>
            <a:off x="2411759" y="2233917"/>
            <a:ext cx="1481748" cy="731503"/>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95090167-4934-DE9F-6168-7A63ADB2481A}"/>
              </a:ext>
            </a:extLst>
          </p:cNvPr>
          <p:cNvSpPr txBox="1"/>
          <p:nvPr/>
        </p:nvSpPr>
        <p:spPr>
          <a:xfrm>
            <a:off x="2535975" y="2368835"/>
            <a:ext cx="1233315" cy="461665"/>
          </a:xfrm>
          <a:prstGeom prst="rect">
            <a:avLst/>
          </a:prstGeom>
          <a:noFill/>
        </p:spPr>
        <p:txBody>
          <a:bodyPr wrap="square">
            <a:spAutoFit/>
          </a:bodyPr>
          <a:lstStyle/>
          <a:p>
            <a:pPr algn="ctr"/>
            <a:r>
              <a:rPr lang="en-US" sz="2400" b="1" dirty="0" err="1">
                <a:solidFill>
                  <a:srgbClr val="6D2932"/>
                </a:solidFill>
              </a:rPr>
              <a:t>did:key</a:t>
            </a:r>
            <a:endParaRPr lang="en-US" sz="2400" b="1" dirty="0">
              <a:solidFill>
                <a:srgbClr val="6D2932"/>
              </a:solidFill>
            </a:endParaRPr>
          </a:p>
        </p:txBody>
      </p:sp>
      <p:sp>
        <p:nvSpPr>
          <p:cNvPr id="2" name="Rectangle 1">
            <a:extLst>
              <a:ext uri="{FF2B5EF4-FFF2-40B4-BE49-F238E27FC236}">
                <a16:creationId xmlns:a16="http://schemas.microsoft.com/office/drawing/2014/main" id="{BA056FD3-B3A5-2068-8805-B1ED429528C0}"/>
              </a:ext>
            </a:extLst>
          </p:cNvPr>
          <p:cNvSpPr/>
          <p:nvPr/>
        </p:nvSpPr>
        <p:spPr>
          <a:xfrm>
            <a:off x="5559469" y="2223408"/>
            <a:ext cx="1481748" cy="731503"/>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A053228-9286-D673-7328-B05B307FB2F5}"/>
              </a:ext>
            </a:extLst>
          </p:cNvPr>
          <p:cNvSpPr txBox="1"/>
          <p:nvPr/>
        </p:nvSpPr>
        <p:spPr>
          <a:xfrm>
            <a:off x="5559469" y="2368975"/>
            <a:ext cx="1481748" cy="461665"/>
          </a:xfrm>
          <a:prstGeom prst="rect">
            <a:avLst/>
          </a:prstGeom>
          <a:noFill/>
        </p:spPr>
        <p:txBody>
          <a:bodyPr wrap="square">
            <a:spAutoFit/>
          </a:bodyPr>
          <a:lstStyle/>
          <a:p>
            <a:pPr algn="ctr"/>
            <a:r>
              <a:rPr lang="en-US" sz="2400" b="1" dirty="0" err="1">
                <a:solidFill>
                  <a:srgbClr val="6D2932"/>
                </a:solidFill>
              </a:rPr>
              <a:t>did:web</a:t>
            </a:r>
            <a:endParaRPr lang="en-US" sz="2400" b="1" dirty="0">
              <a:solidFill>
                <a:srgbClr val="6D2932"/>
              </a:solidFill>
            </a:endParaRPr>
          </a:p>
        </p:txBody>
      </p:sp>
      <p:sp>
        <p:nvSpPr>
          <p:cNvPr id="17" name="Rectangle 16">
            <a:extLst>
              <a:ext uri="{FF2B5EF4-FFF2-40B4-BE49-F238E27FC236}">
                <a16:creationId xmlns:a16="http://schemas.microsoft.com/office/drawing/2014/main" id="{55838CDA-BD82-0DAC-5151-65DA3B9EF4A9}"/>
              </a:ext>
            </a:extLst>
          </p:cNvPr>
          <p:cNvSpPr/>
          <p:nvPr/>
        </p:nvSpPr>
        <p:spPr>
          <a:xfrm>
            <a:off x="8759074" y="2198231"/>
            <a:ext cx="1481748" cy="731503"/>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02D15DA7-2516-32FA-38D2-CFD8B631622E}"/>
              </a:ext>
            </a:extLst>
          </p:cNvPr>
          <p:cNvSpPr txBox="1"/>
          <p:nvPr/>
        </p:nvSpPr>
        <p:spPr>
          <a:xfrm>
            <a:off x="8759074" y="2343798"/>
            <a:ext cx="1481748" cy="461665"/>
          </a:xfrm>
          <a:prstGeom prst="rect">
            <a:avLst/>
          </a:prstGeom>
          <a:noFill/>
        </p:spPr>
        <p:txBody>
          <a:bodyPr wrap="square">
            <a:spAutoFit/>
          </a:bodyPr>
          <a:lstStyle/>
          <a:p>
            <a:pPr algn="ctr"/>
            <a:r>
              <a:rPr lang="en-US" sz="2400" b="1" dirty="0" err="1">
                <a:solidFill>
                  <a:srgbClr val="6D2932"/>
                </a:solidFill>
              </a:rPr>
              <a:t>did:ethr</a:t>
            </a:r>
            <a:endParaRPr lang="en-US" sz="2400" b="1" dirty="0">
              <a:solidFill>
                <a:srgbClr val="6D2932"/>
              </a:solidFill>
            </a:endParaRPr>
          </a:p>
        </p:txBody>
      </p:sp>
      <p:sp>
        <p:nvSpPr>
          <p:cNvPr id="19" name="TextBox 18">
            <a:extLst>
              <a:ext uri="{FF2B5EF4-FFF2-40B4-BE49-F238E27FC236}">
                <a16:creationId xmlns:a16="http://schemas.microsoft.com/office/drawing/2014/main" id="{5E1281FA-447C-BF56-C37E-20C046330CE4}"/>
              </a:ext>
            </a:extLst>
          </p:cNvPr>
          <p:cNvSpPr txBox="1"/>
          <p:nvPr/>
        </p:nvSpPr>
        <p:spPr>
          <a:xfrm>
            <a:off x="5471632" y="3897824"/>
            <a:ext cx="5979588" cy="1015663"/>
          </a:xfrm>
          <a:prstGeom prst="rect">
            <a:avLst/>
          </a:prstGeom>
          <a:noFill/>
        </p:spPr>
        <p:txBody>
          <a:bodyPr wrap="square" rtlCol="0">
            <a:spAutoFit/>
          </a:bodyPr>
          <a:lstStyle/>
          <a:p>
            <a:pPr algn="just"/>
            <a:r>
              <a:rPr lang="en-US" sz="2000" dirty="0"/>
              <a:t>The </a:t>
            </a:r>
            <a:r>
              <a:rPr lang="en-US" sz="2000" b="1" dirty="0">
                <a:solidFill>
                  <a:srgbClr val="6FAA55"/>
                </a:solidFill>
              </a:rPr>
              <a:t>unique identifier </a:t>
            </a:r>
            <a:r>
              <a:rPr lang="en-US" sz="2000" dirty="0"/>
              <a:t>is generated through a cryptographic process,  this makes it impossible to guess the underlying key or DID</a:t>
            </a:r>
          </a:p>
        </p:txBody>
      </p:sp>
    </p:spTree>
    <p:extLst>
      <p:ext uri="{BB962C8B-B14F-4D97-AF65-F5344CB8AC3E}">
        <p14:creationId xmlns:p14="http://schemas.microsoft.com/office/powerpoint/2010/main" val="375688918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7DB671-9675-92FA-9B39-C7B44B2DFAF4}"/>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58D6C38D-277E-8D60-2720-1A4E5F416037}"/>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7BC3F9F2-218E-5D9C-D60F-6ACA2EBA1A02}"/>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68</a:t>
            </a:fld>
            <a:endParaRPr lang="en-US" sz="2400" b="1" dirty="0">
              <a:solidFill>
                <a:schemeClr val="bg1"/>
              </a:solidFill>
            </a:endParaRPr>
          </a:p>
        </p:txBody>
      </p:sp>
      <p:sp>
        <p:nvSpPr>
          <p:cNvPr id="8" name="Title 1">
            <a:extLst>
              <a:ext uri="{FF2B5EF4-FFF2-40B4-BE49-F238E27FC236}">
                <a16:creationId xmlns:a16="http://schemas.microsoft.com/office/drawing/2014/main" id="{2D57BF95-1088-86A1-AF37-61878448EA3A}"/>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DID Methods</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D5E899FE-93DE-6A47-9E95-54C98AC619FA}"/>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F0364334-1363-EC63-FDC0-42AE8C5EADA9}"/>
              </a:ext>
            </a:extLst>
          </p:cNvPr>
          <p:cNvPicPr>
            <a:picLocks noChangeAspect="1"/>
          </p:cNvPicPr>
          <p:nvPr/>
        </p:nvPicPr>
        <p:blipFill>
          <a:blip r:embed="rId3"/>
          <a:stretch>
            <a:fillRect/>
          </a:stretch>
        </p:blipFill>
        <p:spPr>
          <a:xfrm>
            <a:off x="304801" y="5962135"/>
            <a:ext cx="3276600" cy="914400"/>
          </a:xfrm>
          <a:prstGeom prst="rect">
            <a:avLst/>
          </a:prstGeom>
        </p:spPr>
      </p:pic>
      <p:graphicFrame>
        <p:nvGraphicFramePr>
          <p:cNvPr id="20" name="Table 19">
            <a:extLst>
              <a:ext uri="{FF2B5EF4-FFF2-40B4-BE49-F238E27FC236}">
                <a16:creationId xmlns:a16="http://schemas.microsoft.com/office/drawing/2014/main" id="{7DBEC2EB-ED18-2E1D-CFE6-B69FE9967773}"/>
              </a:ext>
            </a:extLst>
          </p:cNvPr>
          <p:cNvGraphicFramePr>
            <a:graphicFrameLocks noGrp="1"/>
          </p:cNvGraphicFramePr>
          <p:nvPr>
            <p:extLst>
              <p:ext uri="{D42A27DB-BD31-4B8C-83A1-F6EECF244321}">
                <p14:modId xmlns:p14="http://schemas.microsoft.com/office/powerpoint/2010/main" val="2473500242"/>
              </p:ext>
            </p:extLst>
          </p:nvPr>
        </p:nvGraphicFramePr>
        <p:xfrm>
          <a:off x="838200" y="1463715"/>
          <a:ext cx="10515600" cy="4098232"/>
        </p:xfrm>
        <a:graphic>
          <a:graphicData uri="http://schemas.openxmlformats.org/drawingml/2006/table">
            <a:tbl>
              <a:tblPr firstRow="1" bandRow="1">
                <a:tableStyleId>{5C22544A-7EE6-4342-B048-85BDC9FD1C3A}</a:tableStyleId>
              </a:tblPr>
              <a:tblGrid>
                <a:gridCol w="2061852">
                  <a:extLst>
                    <a:ext uri="{9D8B030D-6E8A-4147-A177-3AD203B41FA5}">
                      <a16:colId xmlns:a16="http://schemas.microsoft.com/office/drawing/2014/main" val="3445832324"/>
                    </a:ext>
                  </a:extLst>
                </a:gridCol>
                <a:gridCol w="2656689">
                  <a:extLst>
                    <a:ext uri="{9D8B030D-6E8A-4147-A177-3AD203B41FA5}">
                      <a16:colId xmlns:a16="http://schemas.microsoft.com/office/drawing/2014/main" val="2817802370"/>
                    </a:ext>
                  </a:extLst>
                </a:gridCol>
                <a:gridCol w="2882234">
                  <a:extLst>
                    <a:ext uri="{9D8B030D-6E8A-4147-A177-3AD203B41FA5}">
                      <a16:colId xmlns:a16="http://schemas.microsoft.com/office/drawing/2014/main" val="790893504"/>
                    </a:ext>
                  </a:extLst>
                </a:gridCol>
                <a:gridCol w="2914825">
                  <a:extLst>
                    <a:ext uri="{9D8B030D-6E8A-4147-A177-3AD203B41FA5}">
                      <a16:colId xmlns:a16="http://schemas.microsoft.com/office/drawing/2014/main" val="656851401"/>
                    </a:ext>
                  </a:extLst>
                </a:gridCol>
              </a:tblGrid>
              <a:tr h="532072">
                <a:tc>
                  <a:txBody>
                    <a:bodyPr/>
                    <a:lstStyle/>
                    <a:p>
                      <a:r>
                        <a:rPr lang="en-US" b="1"/>
                        <a:t>Criteria</a:t>
                      </a:r>
                      <a:endParaRPr lang="en-US"/>
                    </a:p>
                  </a:txBody>
                  <a:tcPr anchor="ctr">
                    <a:solidFill>
                      <a:srgbClr val="561C24"/>
                    </a:solidFill>
                  </a:tcPr>
                </a:tc>
                <a:tc>
                  <a:txBody>
                    <a:bodyPr/>
                    <a:lstStyle/>
                    <a:p>
                      <a:r>
                        <a:rPr lang="en-US" b="1"/>
                        <a:t>DID:ETHR</a:t>
                      </a:r>
                      <a:endParaRPr lang="en-US"/>
                    </a:p>
                  </a:txBody>
                  <a:tcPr anchor="ctr">
                    <a:solidFill>
                      <a:srgbClr val="561C24"/>
                    </a:solidFill>
                  </a:tcPr>
                </a:tc>
                <a:tc>
                  <a:txBody>
                    <a:bodyPr/>
                    <a:lstStyle/>
                    <a:p>
                      <a:r>
                        <a:rPr lang="en-US" dirty="0"/>
                        <a:t>DID:WEB</a:t>
                      </a:r>
                    </a:p>
                  </a:txBody>
                  <a:tcPr anchor="ctr">
                    <a:solidFill>
                      <a:srgbClr val="561C24"/>
                    </a:solidFill>
                  </a:tcPr>
                </a:tc>
                <a:tc>
                  <a:txBody>
                    <a:bodyPr/>
                    <a:lstStyle/>
                    <a:p>
                      <a:r>
                        <a:rPr lang="en-US" b="1" dirty="0"/>
                        <a:t>DID:KEY</a:t>
                      </a:r>
                      <a:endParaRPr lang="en-US" dirty="0"/>
                    </a:p>
                  </a:txBody>
                  <a:tcPr anchor="ctr">
                    <a:solidFill>
                      <a:srgbClr val="561C24"/>
                    </a:solidFill>
                  </a:tcPr>
                </a:tc>
                <a:extLst>
                  <a:ext uri="{0D108BD9-81ED-4DB2-BD59-A6C34878D82A}">
                    <a16:rowId xmlns:a16="http://schemas.microsoft.com/office/drawing/2014/main" val="3346870143"/>
                  </a:ext>
                </a:extLst>
              </a:tr>
              <a:tr h="532072">
                <a:tc>
                  <a:txBody>
                    <a:bodyPr/>
                    <a:lstStyle/>
                    <a:p>
                      <a:r>
                        <a:rPr lang="en-US" b="1">
                          <a:solidFill>
                            <a:schemeClr val="bg1"/>
                          </a:solidFill>
                        </a:rPr>
                        <a:t>Privacy</a:t>
                      </a:r>
                    </a:p>
                  </a:txBody>
                  <a:tcPr anchor="ctr">
                    <a:solidFill>
                      <a:srgbClr val="6D2932"/>
                    </a:solidFill>
                  </a:tcPr>
                </a:tc>
                <a:tc>
                  <a:txBody>
                    <a:bodyPr/>
                    <a:lstStyle/>
                    <a:p>
                      <a:r>
                        <a:rPr lang="en-US" b="1" dirty="0"/>
                        <a:t>Medium</a:t>
                      </a:r>
                      <a:r>
                        <a:rPr lang="en-US" dirty="0"/>
                        <a:t> – Transactions are on a public Ethereum ledger, but can use </a:t>
                      </a:r>
                      <a:r>
                        <a:rPr lang="en-US" dirty="0" err="1"/>
                        <a:t>zk</a:t>
                      </a:r>
                      <a:r>
                        <a:rPr lang="en-US" dirty="0"/>
                        <a:t>-SNARKs for privacy.</a:t>
                      </a:r>
                      <a:endParaRPr lang="en-US" b="0" dirty="0"/>
                    </a:p>
                  </a:txBody>
                  <a:tcPr anchor="ctr">
                    <a:solidFill>
                      <a:srgbClr val="E8D8C4"/>
                    </a:solidFill>
                  </a:tcPr>
                </a:tc>
                <a:tc>
                  <a:txBody>
                    <a:bodyPr/>
                    <a:lstStyle/>
                    <a:p>
                      <a:r>
                        <a:rPr lang="en-US" b="1" dirty="0"/>
                        <a:t>Low</a:t>
                      </a:r>
                      <a:r>
                        <a:rPr lang="en-US" dirty="0"/>
                        <a:t> – Relies on centralized control of DNS or domain hosting.</a:t>
                      </a:r>
                      <a:endParaRPr lang="en-US" b="0" dirty="0"/>
                    </a:p>
                  </a:txBody>
                  <a:tcPr anchor="ctr">
                    <a:solidFill>
                      <a:srgbClr val="E8D8C4"/>
                    </a:solidFill>
                  </a:tcPr>
                </a:tc>
                <a:tc>
                  <a:txBody>
                    <a:bodyPr/>
                    <a:lstStyle/>
                    <a:p>
                      <a:r>
                        <a:rPr lang="en-US" b="1" dirty="0"/>
                        <a:t>Low</a:t>
                      </a:r>
                      <a:r>
                        <a:rPr lang="en-US" dirty="0"/>
                        <a:t> – No on-chain record, but depends on how keys are handled.</a:t>
                      </a:r>
                      <a:endParaRPr lang="en-US" b="0" dirty="0"/>
                    </a:p>
                  </a:txBody>
                  <a:tcPr anchor="ctr">
                    <a:solidFill>
                      <a:srgbClr val="E8D8C4"/>
                    </a:solidFill>
                  </a:tcPr>
                </a:tc>
                <a:extLst>
                  <a:ext uri="{0D108BD9-81ED-4DB2-BD59-A6C34878D82A}">
                    <a16:rowId xmlns:a16="http://schemas.microsoft.com/office/drawing/2014/main" val="1411581045"/>
                  </a:ext>
                </a:extLst>
              </a:tr>
              <a:tr h="532072">
                <a:tc>
                  <a:txBody>
                    <a:bodyPr/>
                    <a:lstStyle/>
                    <a:p>
                      <a:r>
                        <a:rPr lang="en-US" b="1" dirty="0">
                          <a:solidFill>
                            <a:schemeClr val="bg1"/>
                          </a:solidFill>
                        </a:rPr>
                        <a:t>Easiness to Implement</a:t>
                      </a:r>
                    </a:p>
                  </a:txBody>
                  <a:tcPr anchor="ctr">
                    <a:solidFill>
                      <a:srgbClr val="6D2932"/>
                    </a:solidFill>
                  </a:tcPr>
                </a:tc>
                <a:tc>
                  <a:txBody>
                    <a:bodyPr/>
                    <a:lstStyle/>
                    <a:p>
                      <a:r>
                        <a:rPr lang="en-US" b="1" dirty="0"/>
                        <a:t>Medium</a:t>
                      </a:r>
                      <a:r>
                        <a:rPr lang="en-US" dirty="0"/>
                        <a:t> – Requires an Ethereum wallet and knowledge of smart contracts.</a:t>
                      </a:r>
                      <a:endParaRPr lang="en-US" b="0" dirty="0"/>
                    </a:p>
                  </a:txBody>
                  <a:tcPr anchor="ctr">
                    <a:solidFill>
                      <a:srgbClr val="E8D8C4"/>
                    </a:solidFill>
                  </a:tcPr>
                </a:tc>
                <a:tc>
                  <a:txBody>
                    <a:bodyPr/>
                    <a:lstStyle/>
                    <a:p>
                      <a:r>
                        <a:rPr lang="en-US" b="1" dirty="0"/>
                        <a:t>Easy</a:t>
                      </a:r>
                      <a:r>
                        <a:rPr lang="en-US" dirty="0"/>
                        <a:t> – Requires ownership of a domain name and a simple JSON file hosted at a URL.</a:t>
                      </a:r>
                      <a:endParaRPr lang="en-US" b="0" dirty="0"/>
                    </a:p>
                  </a:txBody>
                  <a:tcPr anchor="ctr">
                    <a:solidFill>
                      <a:srgbClr val="E8D8C4"/>
                    </a:solidFill>
                  </a:tcPr>
                </a:tc>
                <a:tc>
                  <a:txBody>
                    <a:bodyPr/>
                    <a:lstStyle/>
                    <a:p>
                      <a:r>
                        <a:rPr lang="en-US" b="1" dirty="0"/>
                        <a:t>Easy</a:t>
                      </a:r>
                      <a:r>
                        <a:rPr lang="en-US" dirty="0"/>
                        <a:t> – Purely key-based, no blockchain required.</a:t>
                      </a:r>
                      <a:endParaRPr lang="en-US" b="0" dirty="0"/>
                    </a:p>
                  </a:txBody>
                  <a:tcPr anchor="ctr">
                    <a:solidFill>
                      <a:srgbClr val="E8D8C4"/>
                    </a:solidFill>
                  </a:tcPr>
                </a:tc>
                <a:extLst>
                  <a:ext uri="{0D108BD9-81ED-4DB2-BD59-A6C34878D82A}">
                    <a16:rowId xmlns:a16="http://schemas.microsoft.com/office/drawing/2014/main" val="2141346397"/>
                  </a:ext>
                </a:extLst>
              </a:tr>
              <a:tr h="532072">
                <a:tc>
                  <a:txBody>
                    <a:bodyPr/>
                    <a:lstStyle/>
                    <a:p>
                      <a:r>
                        <a:rPr lang="en-US" b="1" dirty="0">
                          <a:solidFill>
                            <a:schemeClr val="bg1"/>
                          </a:solidFill>
                        </a:rPr>
                        <a:t>Storage Needed</a:t>
                      </a:r>
                    </a:p>
                  </a:txBody>
                  <a:tcPr anchor="ctr">
                    <a:solidFill>
                      <a:srgbClr val="6D2932"/>
                    </a:solidFill>
                  </a:tcPr>
                </a:tc>
                <a:tc>
                  <a:txBody>
                    <a:bodyPr/>
                    <a:lstStyle/>
                    <a:p>
                      <a:r>
                        <a:rPr lang="en-US" b="1" dirty="0"/>
                        <a:t>High</a:t>
                      </a:r>
                      <a:r>
                        <a:rPr lang="en-US" dirty="0"/>
                        <a:t> – Stores state on Ethereum, costly for large datasets.</a:t>
                      </a:r>
                      <a:endParaRPr lang="en-US" b="0" dirty="0"/>
                    </a:p>
                  </a:txBody>
                  <a:tcPr anchor="ctr">
                    <a:solidFill>
                      <a:srgbClr val="E8D8C4"/>
                    </a:solidFill>
                  </a:tcPr>
                </a:tc>
                <a:tc>
                  <a:txBody>
                    <a:bodyPr/>
                    <a:lstStyle/>
                    <a:p>
                      <a:r>
                        <a:rPr lang="en-US" b="1" dirty="0"/>
                        <a:t>Medium</a:t>
                      </a:r>
                      <a:r>
                        <a:rPr lang="en-US" dirty="0"/>
                        <a:t> – DID document is stored in a simple JSON file on the domain's web server.</a:t>
                      </a:r>
                      <a:endParaRPr lang="en-US" b="0" dirty="0"/>
                    </a:p>
                  </a:txBody>
                  <a:tcPr anchor="ctr">
                    <a:solidFill>
                      <a:srgbClr val="E8D8C4"/>
                    </a:solidFill>
                  </a:tcPr>
                </a:tc>
                <a:tc>
                  <a:txBody>
                    <a:bodyPr/>
                    <a:lstStyle/>
                    <a:p>
                      <a:r>
                        <a:rPr lang="en-US" b="1" dirty="0"/>
                        <a:t>Low</a:t>
                      </a:r>
                      <a:r>
                        <a:rPr lang="en-US" dirty="0"/>
                        <a:t> – No storage required as it’s entirely key-based.</a:t>
                      </a:r>
                      <a:endParaRPr lang="en-US" b="0" dirty="0"/>
                    </a:p>
                  </a:txBody>
                  <a:tcPr anchor="ctr">
                    <a:solidFill>
                      <a:srgbClr val="E8D8C4"/>
                    </a:solidFill>
                  </a:tcPr>
                </a:tc>
                <a:extLst>
                  <a:ext uri="{0D108BD9-81ED-4DB2-BD59-A6C34878D82A}">
                    <a16:rowId xmlns:a16="http://schemas.microsoft.com/office/drawing/2014/main" val="2346181494"/>
                  </a:ext>
                </a:extLst>
              </a:tr>
            </a:tbl>
          </a:graphicData>
        </a:graphic>
      </p:graphicFrame>
    </p:spTree>
    <p:extLst>
      <p:ext uri="{BB962C8B-B14F-4D97-AF65-F5344CB8AC3E}">
        <p14:creationId xmlns:p14="http://schemas.microsoft.com/office/powerpoint/2010/main" val="344537169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52344-CEB6-020A-515D-BBB5B604CBE1}"/>
              </a:ext>
            </a:extLst>
          </p:cNvPr>
          <p:cNvSpPr>
            <a:spLocks noGrp="1"/>
          </p:cNvSpPr>
          <p:nvPr>
            <p:ph type="title"/>
          </p:nvPr>
        </p:nvSpPr>
        <p:spPr/>
        <p:txBody>
          <a:bodyPr/>
          <a:lstStyle/>
          <a:p>
            <a:r>
              <a:rPr lang="en-US" b="1" dirty="0"/>
              <a:t>Spatial Web Ontology Entries</a:t>
            </a:r>
          </a:p>
        </p:txBody>
      </p:sp>
      <p:sp>
        <p:nvSpPr>
          <p:cNvPr id="3" name="Content Placeholder 2">
            <a:extLst>
              <a:ext uri="{FF2B5EF4-FFF2-40B4-BE49-F238E27FC236}">
                <a16:creationId xmlns:a16="http://schemas.microsoft.com/office/drawing/2014/main" id="{1932D65A-19B3-BC2D-6B2C-CBD79562156F}"/>
              </a:ext>
            </a:extLst>
          </p:cNvPr>
          <p:cNvSpPr>
            <a:spLocks noGrp="1"/>
          </p:cNvSpPr>
          <p:nvPr>
            <p:ph idx="1"/>
          </p:nvPr>
        </p:nvSpPr>
        <p:spPr>
          <a:xfrm>
            <a:off x="914400" y="3412384"/>
            <a:ext cx="10515600" cy="2357059"/>
          </a:xfrm>
        </p:spPr>
        <p:txBody>
          <a:bodyPr numCol="2">
            <a:normAutofit/>
          </a:bodyPr>
          <a:lstStyle/>
          <a:p>
            <a:r>
              <a:rPr lang="en-US" b="1" dirty="0"/>
              <a:t>ACTIVITY</a:t>
            </a:r>
            <a:endParaRPr lang="en-US" dirty="0"/>
          </a:p>
          <a:p>
            <a:r>
              <a:rPr lang="en-US" b="1" dirty="0"/>
              <a:t>AGENT</a:t>
            </a:r>
            <a:endParaRPr lang="en-US" dirty="0"/>
          </a:p>
          <a:p>
            <a:r>
              <a:rPr lang="en-US" b="1" dirty="0"/>
              <a:t>CONTRACT</a:t>
            </a:r>
            <a:endParaRPr lang="en-US" dirty="0"/>
          </a:p>
          <a:p>
            <a:r>
              <a:rPr lang="en-US" b="1" dirty="0"/>
              <a:t>CHANNEL</a:t>
            </a:r>
            <a:endParaRPr lang="en-US" dirty="0"/>
          </a:p>
          <a:p>
            <a:r>
              <a:rPr lang="en-US" b="1" dirty="0"/>
              <a:t>CREDENTIAL</a:t>
            </a:r>
          </a:p>
          <a:p>
            <a:r>
              <a:rPr lang="en-US" b="1" dirty="0"/>
              <a:t>DOMAIN</a:t>
            </a:r>
          </a:p>
          <a:p>
            <a:r>
              <a:rPr lang="en-US" b="1" dirty="0"/>
              <a:t>HYPERSPACE/SPACE</a:t>
            </a:r>
          </a:p>
          <a:p>
            <a:r>
              <a:rPr lang="en-US" b="1" dirty="0"/>
              <a:t>TIME</a:t>
            </a:r>
            <a:endParaRPr lang="en-US" dirty="0"/>
          </a:p>
        </p:txBody>
      </p:sp>
      <p:sp>
        <p:nvSpPr>
          <p:cNvPr id="4" name="Slide Number Placeholder 3">
            <a:extLst>
              <a:ext uri="{FF2B5EF4-FFF2-40B4-BE49-F238E27FC236}">
                <a16:creationId xmlns:a16="http://schemas.microsoft.com/office/drawing/2014/main" id="{08D58A5F-768E-EDE0-F2F3-989AD694B437}"/>
              </a:ext>
            </a:extLst>
          </p:cNvPr>
          <p:cNvSpPr>
            <a:spLocks noGrp="1"/>
          </p:cNvSpPr>
          <p:nvPr>
            <p:ph type="sldNum" sz="quarter" idx="12"/>
          </p:nvPr>
        </p:nvSpPr>
        <p:spPr/>
        <p:txBody>
          <a:bodyPr/>
          <a:lstStyle/>
          <a:p>
            <a:fld id="{AF70F4D2-CD9E-4211-B0A3-6D53D5D6A630}" type="slidenum">
              <a:rPr lang="en-US" sz="2000" smtClean="0"/>
              <a:t>69</a:t>
            </a:fld>
            <a:endParaRPr lang="en-US" sz="2000"/>
          </a:p>
        </p:txBody>
      </p:sp>
      <p:cxnSp>
        <p:nvCxnSpPr>
          <p:cNvPr id="6" name="Straight Connector 5">
            <a:extLst>
              <a:ext uri="{FF2B5EF4-FFF2-40B4-BE49-F238E27FC236}">
                <a16:creationId xmlns:a16="http://schemas.microsoft.com/office/drawing/2014/main" id="{EFBEE432-21EA-E215-4A56-6C8F3D0141CF}"/>
              </a:ext>
            </a:extLst>
          </p:cNvPr>
          <p:cNvCxnSpPr/>
          <p:nvPr/>
        </p:nvCxnSpPr>
        <p:spPr>
          <a:xfrm>
            <a:off x="914400" y="1469571"/>
            <a:ext cx="5029200" cy="0"/>
          </a:xfrm>
          <a:prstGeom prst="line">
            <a:avLst/>
          </a:prstGeom>
          <a:ln w="38100">
            <a:solidFill>
              <a:srgbClr val="C00000"/>
            </a:solidFill>
          </a:ln>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38D1ECC9-3ECA-B9E8-308C-A5B8BD61B9CA}"/>
              </a:ext>
            </a:extLst>
          </p:cNvPr>
          <p:cNvSpPr txBox="1"/>
          <p:nvPr/>
        </p:nvSpPr>
        <p:spPr>
          <a:xfrm>
            <a:off x="914400" y="1665348"/>
            <a:ext cx="10439400" cy="1569660"/>
          </a:xfrm>
          <a:prstGeom prst="rect">
            <a:avLst/>
          </a:prstGeom>
          <a:noFill/>
        </p:spPr>
        <p:txBody>
          <a:bodyPr wrap="square">
            <a:spAutoFit/>
          </a:bodyPr>
          <a:lstStyle/>
          <a:p>
            <a:pPr marL="342900" indent="-342900">
              <a:buFont typeface="Arial" panose="020B0604020202020204" pitchFamily="34" charset="0"/>
              <a:buChar char="•"/>
            </a:pPr>
            <a:r>
              <a:rPr lang="en-US" sz="2400" b="1" dirty="0"/>
              <a:t>ENTITIES </a:t>
            </a:r>
            <a:r>
              <a:rPr lang="en-US" sz="2400" dirty="0"/>
              <a:t> are the base items used across the Spatial Web in HSML</a:t>
            </a:r>
          </a:p>
          <a:p>
            <a:endParaRPr lang="en-US" sz="2400" dirty="0"/>
          </a:p>
          <a:p>
            <a:r>
              <a:rPr lang="en-US" sz="2400" dirty="0"/>
              <a:t>The Spatial Web ontology defines several classes. All classes are types of the Entity base class:</a:t>
            </a:r>
          </a:p>
        </p:txBody>
      </p:sp>
      <p:sp>
        <p:nvSpPr>
          <p:cNvPr id="10" name="TextBox 9">
            <a:extLst>
              <a:ext uri="{FF2B5EF4-FFF2-40B4-BE49-F238E27FC236}">
                <a16:creationId xmlns:a16="http://schemas.microsoft.com/office/drawing/2014/main" id="{BFA687A0-F2A1-C81E-5125-62BE1007152A}"/>
              </a:ext>
            </a:extLst>
          </p:cNvPr>
          <p:cNvSpPr txBox="1"/>
          <p:nvPr/>
        </p:nvSpPr>
        <p:spPr>
          <a:xfrm>
            <a:off x="914400" y="5590477"/>
            <a:ext cx="8663940" cy="461665"/>
          </a:xfrm>
          <a:prstGeom prst="rect">
            <a:avLst/>
          </a:prstGeom>
          <a:noFill/>
        </p:spPr>
        <p:txBody>
          <a:bodyPr wrap="square">
            <a:spAutoFit/>
          </a:bodyPr>
          <a:lstStyle/>
          <a:p>
            <a:r>
              <a:rPr lang="fr-FR" sz="2400" dirty="0"/>
              <a:t>HSML encodes ENTITIES in a format, e.g., JSON-LD</a:t>
            </a:r>
          </a:p>
        </p:txBody>
      </p:sp>
      <p:pic>
        <p:nvPicPr>
          <p:cNvPr id="7" name="Picture 6">
            <a:extLst>
              <a:ext uri="{FF2B5EF4-FFF2-40B4-BE49-F238E27FC236}">
                <a16:creationId xmlns:a16="http://schemas.microsoft.com/office/drawing/2014/main" id="{42F78F7B-4B9A-D9AC-4161-CC45A187B2C2}"/>
              </a:ext>
            </a:extLst>
          </p:cNvPr>
          <p:cNvPicPr>
            <a:picLocks noChangeAspect="1"/>
          </p:cNvPicPr>
          <p:nvPr/>
        </p:nvPicPr>
        <p:blipFill>
          <a:blip r:embed="rId2"/>
          <a:stretch>
            <a:fillRect/>
          </a:stretch>
        </p:blipFill>
        <p:spPr>
          <a:xfrm>
            <a:off x="10500919" y="156929"/>
            <a:ext cx="1386281" cy="1295142"/>
          </a:xfrm>
          <a:prstGeom prst="rect">
            <a:avLst/>
          </a:prstGeom>
        </p:spPr>
      </p:pic>
    </p:spTree>
    <p:extLst>
      <p:ext uri="{BB962C8B-B14F-4D97-AF65-F5344CB8AC3E}">
        <p14:creationId xmlns:p14="http://schemas.microsoft.com/office/powerpoint/2010/main" val="21463472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C94670-4631-7574-1222-ABDF9555DA39}"/>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D7D59BAA-6433-7B4F-9B81-EF37E77C42D7}"/>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25B46E4D-CF0D-619A-3A51-813065371C53}"/>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7</a:t>
            </a:fld>
            <a:endParaRPr lang="en-US" sz="2400" b="1" dirty="0">
              <a:solidFill>
                <a:schemeClr val="bg1"/>
              </a:solidFill>
            </a:endParaRPr>
          </a:p>
        </p:txBody>
      </p:sp>
      <p:sp>
        <p:nvSpPr>
          <p:cNvPr id="8" name="Title 1">
            <a:extLst>
              <a:ext uri="{FF2B5EF4-FFF2-40B4-BE49-F238E27FC236}">
                <a16:creationId xmlns:a16="http://schemas.microsoft.com/office/drawing/2014/main" id="{3000A769-8B2D-C2AB-FCDC-D112CBA5D260}"/>
              </a:ext>
            </a:extLst>
          </p:cNvPr>
          <p:cNvSpPr txBox="1">
            <a:spLocks/>
          </p:cNvSpPr>
          <p:nvPr/>
        </p:nvSpPr>
        <p:spPr>
          <a:xfrm>
            <a:off x="838200" y="366575"/>
            <a:ext cx="10515600" cy="877331"/>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Registration Test: HSML Web App + HSML API</a:t>
            </a:r>
            <a:endParaRPr lang="es-ES" sz="4000" b="1" dirty="0">
              <a:solidFill>
                <a:srgbClr val="561C24"/>
              </a:solidFill>
              <a:ea typeface="Verdana"/>
              <a:cs typeface="Helvetica" panose="020B0604020202020204" pitchFamily="34" charset="0"/>
            </a:endParaRPr>
          </a:p>
        </p:txBody>
      </p:sp>
      <p:cxnSp>
        <p:nvCxnSpPr>
          <p:cNvPr id="9" name="Straight Arrow Connector 8">
            <a:extLst>
              <a:ext uri="{FF2B5EF4-FFF2-40B4-BE49-F238E27FC236}">
                <a16:creationId xmlns:a16="http://schemas.microsoft.com/office/drawing/2014/main" id="{4F94FF0E-B7BD-70DF-913B-0862BDCADA8F}"/>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F33FC90B-1494-9FD9-B4B8-A4330BEDAE5C}"/>
              </a:ext>
            </a:extLst>
          </p:cNvPr>
          <p:cNvPicPr>
            <a:picLocks noChangeAspect="1"/>
          </p:cNvPicPr>
          <p:nvPr/>
        </p:nvPicPr>
        <p:blipFill>
          <a:blip r:embed="rId3"/>
          <a:stretch>
            <a:fillRect/>
          </a:stretch>
        </p:blipFill>
        <p:spPr>
          <a:xfrm>
            <a:off x="304801" y="5962135"/>
            <a:ext cx="3276600" cy="914400"/>
          </a:xfrm>
          <a:prstGeom prst="rect">
            <a:avLst/>
          </a:prstGeom>
        </p:spPr>
      </p:pic>
      <p:sp>
        <p:nvSpPr>
          <p:cNvPr id="37" name="TextBox 36">
            <a:extLst>
              <a:ext uri="{FF2B5EF4-FFF2-40B4-BE49-F238E27FC236}">
                <a16:creationId xmlns:a16="http://schemas.microsoft.com/office/drawing/2014/main" id="{E0954122-03A3-1F64-3F1C-3BC0C7BE83AE}"/>
              </a:ext>
            </a:extLst>
          </p:cNvPr>
          <p:cNvSpPr txBox="1"/>
          <p:nvPr/>
        </p:nvSpPr>
        <p:spPr>
          <a:xfrm>
            <a:off x="343570" y="4637493"/>
            <a:ext cx="1904332" cy="369332"/>
          </a:xfrm>
          <a:prstGeom prst="rect">
            <a:avLst/>
          </a:prstGeom>
          <a:noFill/>
        </p:spPr>
        <p:txBody>
          <a:bodyPr wrap="square" rtlCol="0">
            <a:spAutoFit/>
          </a:bodyPr>
          <a:lstStyle/>
          <a:p>
            <a:pPr algn="ctr"/>
            <a:r>
              <a:rPr lang="en-US" b="1" dirty="0">
                <a:solidFill>
                  <a:srgbClr val="6D2932"/>
                </a:solidFill>
              </a:rPr>
              <a:t>HSML API</a:t>
            </a:r>
          </a:p>
        </p:txBody>
      </p:sp>
      <p:pic>
        <p:nvPicPr>
          <p:cNvPr id="3" name="Picture 2" descr="Text&#10;&#10;AI-generated content may be incorrect.">
            <a:extLst>
              <a:ext uri="{FF2B5EF4-FFF2-40B4-BE49-F238E27FC236}">
                <a16:creationId xmlns:a16="http://schemas.microsoft.com/office/drawing/2014/main" id="{29337F9E-5B00-5E7F-CFF2-E1BCF5CB2E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47902" y="1305591"/>
            <a:ext cx="7397903" cy="4623689"/>
          </a:xfrm>
          <a:prstGeom prst="rect">
            <a:avLst/>
          </a:prstGeom>
        </p:spPr>
      </p:pic>
      <p:sp>
        <p:nvSpPr>
          <p:cNvPr id="6" name="TextBox 5">
            <a:extLst>
              <a:ext uri="{FF2B5EF4-FFF2-40B4-BE49-F238E27FC236}">
                <a16:creationId xmlns:a16="http://schemas.microsoft.com/office/drawing/2014/main" id="{5467606A-8B78-3420-4440-E1F47022C412}"/>
              </a:ext>
            </a:extLst>
          </p:cNvPr>
          <p:cNvSpPr txBox="1"/>
          <p:nvPr/>
        </p:nvSpPr>
        <p:spPr>
          <a:xfrm>
            <a:off x="343570" y="2318571"/>
            <a:ext cx="1904332" cy="369332"/>
          </a:xfrm>
          <a:prstGeom prst="rect">
            <a:avLst/>
          </a:prstGeom>
          <a:noFill/>
        </p:spPr>
        <p:txBody>
          <a:bodyPr wrap="square" rtlCol="0">
            <a:spAutoFit/>
          </a:bodyPr>
          <a:lstStyle/>
          <a:p>
            <a:pPr algn="ctr"/>
            <a:r>
              <a:rPr lang="en-US" b="1" dirty="0">
                <a:solidFill>
                  <a:srgbClr val="6D2932"/>
                </a:solidFill>
              </a:rPr>
              <a:t>Kafka</a:t>
            </a:r>
          </a:p>
        </p:txBody>
      </p:sp>
      <p:sp>
        <p:nvSpPr>
          <p:cNvPr id="7" name="TextBox 6">
            <a:extLst>
              <a:ext uri="{FF2B5EF4-FFF2-40B4-BE49-F238E27FC236}">
                <a16:creationId xmlns:a16="http://schemas.microsoft.com/office/drawing/2014/main" id="{C7BA099E-58EC-E25E-6523-7758860850EC}"/>
              </a:ext>
            </a:extLst>
          </p:cNvPr>
          <p:cNvSpPr txBox="1"/>
          <p:nvPr/>
        </p:nvSpPr>
        <p:spPr>
          <a:xfrm>
            <a:off x="9645805" y="2318571"/>
            <a:ext cx="1904332" cy="369332"/>
          </a:xfrm>
          <a:prstGeom prst="rect">
            <a:avLst/>
          </a:prstGeom>
          <a:noFill/>
        </p:spPr>
        <p:txBody>
          <a:bodyPr wrap="square" rtlCol="0">
            <a:spAutoFit/>
          </a:bodyPr>
          <a:lstStyle/>
          <a:p>
            <a:pPr algn="ctr"/>
            <a:r>
              <a:rPr lang="en-US" b="1" dirty="0">
                <a:solidFill>
                  <a:srgbClr val="6D2932"/>
                </a:solidFill>
              </a:rPr>
              <a:t>MySQL DB</a:t>
            </a:r>
          </a:p>
        </p:txBody>
      </p:sp>
    </p:spTree>
    <p:extLst>
      <p:ext uri="{BB962C8B-B14F-4D97-AF65-F5344CB8AC3E}">
        <p14:creationId xmlns:p14="http://schemas.microsoft.com/office/powerpoint/2010/main" val="139817428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Rectangle 97">
            <a:extLst>
              <a:ext uri="{FF2B5EF4-FFF2-40B4-BE49-F238E27FC236}">
                <a16:creationId xmlns:a16="http://schemas.microsoft.com/office/drawing/2014/main" id="{3BA4DD1E-0FC0-50BB-0021-7C3D1C186662}"/>
              </a:ext>
            </a:extLst>
          </p:cNvPr>
          <p:cNvSpPr/>
          <p:nvPr/>
        </p:nvSpPr>
        <p:spPr>
          <a:xfrm>
            <a:off x="142296" y="2604006"/>
            <a:ext cx="1310634" cy="923331"/>
          </a:xfrm>
          <a:prstGeom prst="rect">
            <a:avLst/>
          </a:prstGeom>
          <a:solidFill>
            <a:srgbClr val="701682">
              <a:alpha val="705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dirty="0"/>
          </a:p>
        </p:txBody>
      </p:sp>
      <p:cxnSp>
        <p:nvCxnSpPr>
          <p:cNvPr id="72" name="Connector: Elbow 71">
            <a:extLst>
              <a:ext uri="{FF2B5EF4-FFF2-40B4-BE49-F238E27FC236}">
                <a16:creationId xmlns:a16="http://schemas.microsoft.com/office/drawing/2014/main" id="{E33AD8B3-4A92-290C-C61D-6C50B6B13230}"/>
              </a:ext>
            </a:extLst>
          </p:cNvPr>
          <p:cNvCxnSpPr>
            <a:cxnSpLocks/>
            <a:endCxn id="9" idx="3"/>
          </p:cNvCxnSpPr>
          <p:nvPr/>
        </p:nvCxnSpPr>
        <p:spPr>
          <a:xfrm rot="5400000">
            <a:off x="8844250" y="4099122"/>
            <a:ext cx="1569755" cy="1154411"/>
          </a:xfrm>
          <a:prstGeom prst="bentConnector2">
            <a:avLst/>
          </a:prstGeom>
          <a:ln w="28575">
            <a:tailEnd type="triangle"/>
          </a:ln>
        </p:spPr>
        <p:style>
          <a:lnRef idx="2">
            <a:schemeClr val="accent1"/>
          </a:lnRef>
          <a:fillRef idx="0">
            <a:schemeClr val="accent1"/>
          </a:fillRef>
          <a:effectRef idx="1">
            <a:schemeClr val="accent1"/>
          </a:effectRef>
          <a:fontRef idx="minor">
            <a:schemeClr val="tx1"/>
          </a:fontRef>
        </p:style>
      </p:cxnSp>
      <p:cxnSp>
        <p:nvCxnSpPr>
          <p:cNvPr id="131" name="Connector: Elbow 130">
            <a:extLst>
              <a:ext uri="{FF2B5EF4-FFF2-40B4-BE49-F238E27FC236}">
                <a16:creationId xmlns:a16="http://schemas.microsoft.com/office/drawing/2014/main" id="{24E5AEED-7A5A-7B39-2C18-919410348662}"/>
              </a:ext>
            </a:extLst>
          </p:cNvPr>
          <p:cNvCxnSpPr>
            <a:cxnSpLocks/>
            <a:endCxn id="11" idx="1"/>
          </p:cNvCxnSpPr>
          <p:nvPr/>
        </p:nvCxnSpPr>
        <p:spPr>
          <a:xfrm rot="16200000" flipH="1">
            <a:off x="1787572" y="4181569"/>
            <a:ext cx="1569808" cy="1080984"/>
          </a:xfrm>
          <a:prstGeom prst="bentConnector2">
            <a:avLst/>
          </a:prstGeom>
          <a:ln w="28575">
            <a:tailEnd type="triangle"/>
          </a:ln>
        </p:spPr>
        <p:style>
          <a:lnRef idx="2">
            <a:schemeClr val="accent1"/>
          </a:lnRef>
          <a:fillRef idx="0">
            <a:schemeClr val="accent1"/>
          </a:fillRef>
          <a:effectRef idx="1">
            <a:schemeClr val="accent1"/>
          </a:effectRef>
          <a:fontRef idx="minor">
            <a:schemeClr val="tx1"/>
          </a:fontRef>
        </p:style>
      </p:cxnSp>
      <p:sp>
        <p:nvSpPr>
          <p:cNvPr id="107" name="Rectangle 106">
            <a:extLst>
              <a:ext uri="{FF2B5EF4-FFF2-40B4-BE49-F238E27FC236}">
                <a16:creationId xmlns:a16="http://schemas.microsoft.com/office/drawing/2014/main" id="{246D2DD8-6812-4069-D7EB-76D52D7DD1E6}"/>
              </a:ext>
            </a:extLst>
          </p:cNvPr>
          <p:cNvSpPr/>
          <p:nvPr/>
        </p:nvSpPr>
        <p:spPr>
          <a:xfrm>
            <a:off x="10593527" y="2746535"/>
            <a:ext cx="1518285" cy="841133"/>
          </a:xfrm>
          <a:prstGeom prst="rect">
            <a:avLst/>
          </a:prstGeom>
          <a:solidFill>
            <a:srgbClr val="1B7D6A">
              <a:alpha val="705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a:extLst>
              <a:ext uri="{FF2B5EF4-FFF2-40B4-BE49-F238E27FC236}">
                <a16:creationId xmlns:a16="http://schemas.microsoft.com/office/drawing/2014/main" id="{27B7CD5C-6C7F-EAB8-F90F-887663BF9D88}"/>
              </a:ext>
            </a:extLst>
          </p:cNvPr>
          <p:cNvSpPr/>
          <p:nvPr/>
        </p:nvSpPr>
        <p:spPr>
          <a:xfrm>
            <a:off x="3504712" y="82422"/>
            <a:ext cx="5189921" cy="446600"/>
          </a:xfrm>
          <a:prstGeom prst="rect">
            <a:avLst/>
          </a:prstGeom>
          <a:solidFill>
            <a:srgbClr val="003D92">
              <a:alpha val="705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 name="Slide Number Placeholder 1">
            <a:extLst>
              <a:ext uri="{FF2B5EF4-FFF2-40B4-BE49-F238E27FC236}">
                <a16:creationId xmlns:a16="http://schemas.microsoft.com/office/drawing/2014/main" id="{DAF5D508-B096-2E02-3631-DB1F43FF73E9}"/>
              </a:ext>
            </a:extLst>
          </p:cNvPr>
          <p:cNvSpPr>
            <a:spLocks noGrp="1"/>
          </p:cNvSpPr>
          <p:nvPr>
            <p:ph type="sldNum" sz="quarter" idx="12"/>
          </p:nvPr>
        </p:nvSpPr>
        <p:spPr>
          <a:xfrm>
            <a:off x="8610600" y="6402070"/>
            <a:ext cx="2743200" cy="365125"/>
          </a:xfrm>
        </p:spPr>
        <p:txBody>
          <a:bodyPr/>
          <a:lstStyle/>
          <a:p>
            <a:fld id="{AF70F4D2-CD9E-4211-B0A3-6D53D5D6A630}" type="slidenum">
              <a:rPr lang="en-US" sz="2000" smtClean="0"/>
              <a:t>70</a:t>
            </a:fld>
            <a:endParaRPr lang="en-US" sz="2000"/>
          </a:p>
        </p:txBody>
      </p:sp>
      <p:sp>
        <p:nvSpPr>
          <p:cNvPr id="3" name="Rectangle: Rounded Corners 2">
            <a:extLst>
              <a:ext uri="{FF2B5EF4-FFF2-40B4-BE49-F238E27FC236}">
                <a16:creationId xmlns:a16="http://schemas.microsoft.com/office/drawing/2014/main" id="{619933AD-E1ED-7AC0-2FD9-56EC18DF2AFA}"/>
              </a:ext>
            </a:extLst>
          </p:cNvPr>
          <p:cNvSpPr/>
          <p:nvPr/>
        </p:nvSpPr>
        <p:spPr>
          <a:xfrm>
            <a:off x="9417752" y="3225160"/>
            <a:ext cx="1817370" cy="754380"/>
          </a:xfrm>
          <a:prstGeom prst="roundRect">
            <a:avLst/>
          </a:prstGeom>
          <a:solidFill>
            <a:srgbClr val="1C7C4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ACTIVITY</a:t>
            </a:r>
          </a:p>
        </p:txBody>
      </p:sp>
      <p:sp>
        <p:nvSpPr>
          <p:cNvPr id="5" name="Rectangle: Rounded Corners 4">
            <a:extLst>
              <a:ext uri="{FF2B5EF4-FFF2-40B4-BE49-F238E27FC236}">
                <a16:creationId xmlns:a16="http://schemas.microsoft.com/office/drawing/2014/main" id="{7DF1796A-6DEF-F672-A366-C800D081EB0F}"/>
              </a:ext>
            </a:extLst>
          </p:cNvPr>
          <p:cNvSpPr/>
          <p:nvPr/>
        </p:nvSpPr>
        <p:spPr>
          <a:xfrm>
            <a:off x="5190988" y="2671052"/>
            <a:ext cx="1817370" cy="754380"/>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CHANNEL</a:t>
            </a:r>
          </a:p>
        </p:txBody>
      </p:sp>
      <p:sp>
        <p:nvSpPr>
          <p:cNvPr id="6" name="Rectangle: Rounded Corners 5">
            <a:extLst>
              <a:ext uri="{FF2B5EF4-FFF2-40B4-BE49-F238E27FC236}">
                <a16:creationId xmlns:a16="http://schemas.microsoft.com/office/drawing/2014/main" id="{ADE3C360-A392-4D39-DB7C-B3B808D894B3}"/>
              </a:ext>
            </a:extLst>
          </p:cNvPr>
          <p:cNvSpPr/>
          <p:nvPr/>
        </p:nvSpPr>
        <p:spPr>
          <a:xfrm>
            <a:off x="5190988" y="401523"/>
            <a:ext cx="1817370" cy="754380"/>
          </a:xfrm>
          <a:prstGeom prst="roundRect">
            <a:avLst/>
          </a:prstGeom>
          <a:solidFill>
            <a:srgbClr val="003D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AGENT</a:t>
            </a:r>
          </a:p>
        </p:txBody>
      </p:sp>
      <p:sp>
        <p:nvSpPr>
          <p:cNvPr id="7" name="Rectangle: Rounded Corners 6">
            <a:extLst>
              <a:ext uri="{FF2B5EF4-FFF2-40B4-BE49-F238E27FC236}">
                <a16:creationId xmlns:a16="http://schemas.microsoft.com/office/drawing/2014/main" id="{56E6869A-3F49-5A26-9D62-F421437DCBEA}"/>
              </a:ext>
            </a:extLst>
          </p:cNvPr>
          <p:cNvSpPr/>
          <p:nvPr/>
        </p:nvSpPr>
        <p:spPr>
          <a:xfrm>
            <a:off x="947199" y="3219923"/>
            <a:ext cx="1817370" cy="754380"/>
          </a:xfrm>
          <a:prstGeom prst="roundRect">
            <a:avLst/>
          </a:prstGeom>
          <a:solidFill>
            <a:srgbClr val="70168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DOMAIN</a:t>
            </a:r>
          </a:p>
        </p:txBody>
      </p:sp>
      <p:sp>
        <p:nvSpPr>
          <p:cNvPr id="8" name="Rectangle: Rounded Corners 7">
            <a:extLst>
              <a:ext uri="{FF2B5EF4-FFF2-40B4-BE49-F238E27FC236}">
                <a16:creationId xmlns:a16="http://schemas.microsoft.com/office/drawing/2014/main" id="{CB507B93-0020-FBF3-E829-E4BE442C689D}"/>
              </a:ext>
            </a:extLst>
          </p:cNvPr>
          <p:cNvSpPr/>
          <p:nvPr/>
        </p:nvSpPr>
        <p:spPr>
          <a:xfrm>
            <a:off x="9427430" y="5605372"/>
            <a:ext cx="1817370" cy="754380"/>
          </a:xfrm>
          <a:prstGeom prst="roundRect">
            <a:avLst/>
          </a:prstGeom>
          <a:solidFill>
            <a:srgbClr val="558B0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TIME</a:t>
            </a:r>
          </a:p>
        </p:txBody>
      </p:sp>
      <p:sp>
        <p:nvSpPr>
          <p:cNvPr id="9" name="Rectangle: Rounded Corners 8">
            <a:extLst>
              <a:ext uri="{FF2B5EF4-FFF2-40B4-BE49-F238E27FC236}">
                <a16:creationId xmlns:a16="http://schemas.microsoft.com/office/drawing/2014/main" id="{B52EFE07-066F-B494-D450-816DD27C02D9}"/>
              </a:ext>
            </a:extLst>
          </p:cNvPr>
          <p:cNvSpPr/>
          <p:nvPr/>
        </p:nvSpPr>
        <p:spPr>
          <a:xfrm>
            <a:off x="7234551" y="5084015"/>
            <a:ext cx="1817370" cy="754380"/>
          </a:xfrm>
          <a:prstGeom prst="roundRect">
            <a:avLst/>
          </a:prstGeom>
          <a:solidFill>
            <a:srgbClr val="12898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CONTRACT</a:t>
            </a:r>
          </a:p>
        </p:txBody>
      </p:sp>
      <p:sp>
        <p:nvSpPr>
          <p:cNvPr id="10" name="Rectangle: Rounded Corners 9">
            <a:extLst>
              <a:ext uri="{FF2B5EF4-FFF2-40B4-BE49-F238E27FC236}">
                <a16:creationId xmlns:a16="http://schemas.microsoft.com/office/drawing/2014/main" id="{F6075BE8-7688-3B35-095C-FF621E68D61B}"/>
              </a:ext>
            </a:extLst>
          </p:cNvPr>
          <p:cNvSpPr/>
          <p:nvPr/>
        </p:nvSpPr>
        <p:spPr>
          <a:xfrm>
            <a:off x="941242" y="5609901"/>
            <a:ext cx="1817370" cy="754380"/>
          </a:xfrm>
          <a:prstGeom prst="roundRect">
            <a:avLst/>
          </a:prstGeom>
          <a:solidFill>
            <a:srgbClr val="890F6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HYPERSPACE</a:t>
            </a:r>
          </a:p>
        </p:txBody>
      </p:sp>
      <p:sp>
        <p:nvSpPr>
          <p:cNvPr id="11" name="Rectangle: Rounded Corners 10">
            <a:extLst>
              <a:ext uri="{FF2B5EF4-FFF2-40B4-BE49-F238E27FC236}">
                <a16:creationId xmlns:a16="http://schemas.microsoft.com/office/drawing/2014/main" id="{CBFBD421-659F-DA91-7B41-B94CFD27B8F0}"/>
              </a:ext>
            </a:extLst>
          </p:cNvPr>
          <p:cNvSpPr/>
          <p:nvPr/>
        </p:nvSpPr>
        <p:spPr>
          <a:xfrm>
            <a:off x="3112968" y="5129775"/>
            <a:ext cx="1817370" cy="754380"/>
          </a:xfrm>
          <a:prstGeom prst="roundRect">
            <a:avLst/>
          </a:prstGeom>
          <a:solidFill>
            <a:srgbClr val="A5275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CREDENTIAL</a:t>
            </a:r>
          </a:p>
        </p:txBody>
      </p:sp>
      <p:sp>
        <p:nvSpPr>
          <p:cNvPr id="14" name="TextBox 13">
            <a:extLst>
              <a:ext uri="{FF2B5EF4-FFF2-40B4-BE49-F238E27FC236}">
                <a16:creationId xmlns:a16="http://schemas.microsoft.com/office/drawing/2014/main" id="{0A94E662-86C6-B9B4-03FF-78D624D79E5B}"/>
              </a:ext>
            </a:extLst>
          </p:cNvPr>
          <p:cNvSpPr txBox="1"/>
          <p:nvPr/>
        </p:nvSpPr>
        <p:spPr>
          <a:xfrm>
            <a:off x="1849927" y="849121"/>
            <a:ext cx="1903460" cy="1200329"/>
          </a:xfrm>
          <a:prstGeom prst="rect">
            <a:avLst/>
          </a:prstGeom>
          <a:noFill/>
        </p:spPr>
        <p:txBody>
          <a:bodyPr wrap="square" rtlCol="0">
            <a:spAutoFit/>
          </a:bodyPr>
          <a:lstStyle/>
          <a:p>
            <a:r>
              <a:rPr lang="en-US" dirty="0"/>
              <a:t>Agent is a type of Domain. Agents can also sense other Domains</a:t>
            </a:r>
          </a:p>
        </p:txBody>
      </p:sp>
      <p:cxnSp>
        <p:nvCxnSpPr>
          <p:cNvPr id="16" name="Connector: Elbow 15">
            <a:extLst>
              <a:ext uri="{FF2B5EF4-FFF2-40B4-BE49-F238E27FC236}">
                <a16:creationId xmlns:a16="http://schemas.microsoft.com/office/drawing/2014/main" id="{089A191E-D016-3500-2211-B45F208711AA}"/>
              </a:ext>
            </a:extLst>
          </p:cNvPr>
          <p:cNvCxnSpPr>
            <a:stCxn id="7" idx="0"/>
            <a:endCxn id="6" idx="1"/>
          </p:cNvCxnSpPr>
          <p:nvPr/>
        </p:nvCxnSpPr>
        <p:spPr>
          <a:xfrm rot="5400000" flipH="1" flipV="1">
            <a:off x="2302831" y="331766"/>
            <a:ext cx="2441210" cy="3335104"/>
          </a:xfrm>
          <a:prstGeom prst="bentConnector2">
            <a:avLst/>
          </a:prstGeom>
          <a:ln w="28575">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223BBB90-AF11-8D5D-8BA9-870D751229B2}"/>
              </a:ext>
            </a:extLst>
          </p:cNvPr>
          <p:cNvSpPr txBox="1"/>
          <p:nvPr/>
        </p:nvSpPr>
        <p:spPr>
          <a:xfrm>
            <a:off x="3243658" y="107032"/>
            <a:ext cx="5712028" cy="338554"/>
          </a:xfrm>
          <a:prstGeom prst="rect">
            <a:avLst/>
          </a:prstGeom>
          <a:noFill/>
        </p:spPr>
        <p:txBody>
          <a:bodyPr wrap="square" rtlCol="0">
            <a:spAutoFit/>
          </a:bodyPr>
          <a:lstStyle/>
          <a:p>
            <a:pPr algn="ctr"/>
            <a:r>
              <a:rPr lang="en-US" sz="1600" dirty="0"/>
              <a:t>Agent has goals, senses, and responds, i.e. Lunar Rover</a:t>
            </a:r>
          </a:p>
        </p:txBody>
      </p:sp>
      <p:cxnSp>
        <p:nvCxnSpPr>
          <p:cNvPr id="18" name="Connector: Elbow 17">
            <a:extLst>
              <a:ext uri="{FF2B5EF4-FFF2-40B4-BE49-F238E27FC236}">
                <a16:creationId xmlns:a16="http://schemas.microsoft.com/office/drawing/2014/main" id="{BEA9153B-376C-DBCE-373D-2986EE611F78}"/>
              </a:ext>
            </a:extLst>
          </p:cNvPr>
          <p:cNvCxnSpPr>
            <a:cxnSpLocks/>
            <a:stCxn id="6" idx="3"/>
            <a:endCxn id="3" idx="0"/>
          </p:cNvCxnSpPr>
          <p:nvPr/>
        </p:nvCxnSpPr>
        <p:spPr>
          <a:xfrm>
            <a:off x="7008358" y="778713"/>
            <a:ext cx="3318079" cy="2446447"/>
          </a:xfrm>
          <a:prstGeom prst="bentConnector2">
            <a:avLst/>
          </a:prstGeom>
          <a:ln w="28575">
            <a:tailEnd type="triangle"/>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FE6407E1-73AE-076C-BFF9-15A888764548}"/>
              </a:ext>
            </a:extLst>
          </p:cNvPr>
          <p:cNvSpPr txBox="1"/>
          <p:nvPr/>
        </p:nvSpPr>
        <p:spPr>
          <a:xfrm>
            <a:off x="8372193" y="877615"/>
            <a:ext cx="1928063" cy="923330"/>
          </a:xfrm>
          <a:prstGeom prst="rect">
            <a:avLst/>
          </a:prstGeom>
          <a:noFill/>
        </p:spPr>
        <p:txBody>
          <a:bodyPr wrap="square" rtlCol="0">
            <a:spAutoFit/>
          </a:bodyPr>
          <a:lstStyle/>
          <a:p>
            <a:pPr algn="r"/>
            <a:r>
              <a:rPr lang="en-US" dirty="0"/>
              <a:t>Activity is an action performed by an Agent</a:t>
            </a:r>
          </a:p>
        </p:txBody>
      </p:sp>
      <p:sp>
        <p:nvSpPr>
          <p:cNvPr id="26" name="TextBox 25">
            <a:extLst>
              <a:ext uri="{FF2B5EF4-FFF2-40B4-BE49-F238E27FC236}">
                <a16:creationId xmlns:a16="http://schemas.microsoft.com/office/drawing/2014/main" id="{91291A2B-E51E-7CEB-9ADD-7FE148A72DAC}"/>
              </a:ext>
            </a:extLst>
          </p:cNvPr>
          <p:cNvSpPr txBox="1"/>
          <p:nvPr/>
        </p:nvSpPr>
        <p:spPr>
          <a:xfrm>
            <a:off x="10485658" y="2851490"/>
            <a:ext cx="1518285" cy="584775"/>
          </a:xfrm>
          <a:prstGeom prst="rect">
            <a:avLst/>
          </a:prstGeom>
          <a:noFill/>
        </p:spPr>
        <p:txBody>
          <a:bodyPr wrap="square">
            <a:spAutoFit/>
          </a:bodyPr>
          <a:lstStyle/>
          <a:p>
            <a:pPr algn="r"/>
            <a:r>
              <a:rPr lang="en-US" sz="1600" dirty="0"/>
              <a:t>i.e. Leave the Lander</a:t>
            </a:r>
          </a:p>
        </p:txBody>
      </p:sp>
      <p:sp>
        <p:nvSpPr>
          <p:cNvPr id="35" name="TextBox 34">
            <a:extLst>
              <a:ext uri="{FF2B5EF4-FFF2-40B4-BE49-F238E27FC236}">
                <a16:creationId xmlns:a16="http://schemas.microsoft.com/office/drawing/2014/main" id="{B43ED1D2-AA85-F23F-D0D7-5098C02D4891}"/>
              </a:ext>
            </a:extLst>
          </p:cNvPr>
          <p:cNvSpPr txBox="1"/>
          <p:nvPr/>
        </p:nvSpPr>
        <p:spPr>
          <a:xfrm>
            <a:off x="4058020" y="1359386"/>
            <a:ext cx="2062507" cy="923330"/>
          </a:xfrm>
          <a:prstGeom prst="rect">
            <a:avLst/>
          </a:prstGeom>
          <a:noFill/>
        </p:spPr>
        <p:txBody>
          <a:bodyPr wrap="square" rtlCol="0">
            <a:spAutoFit/>
          </a:bodyPr>
          <a:lstStyle/>
          <a:p>
            <a:pPr algn="r"/>
            <a:r>
              <a:rPr lang="en-US" dirty="0"/>
              <a:t>Agent can send messages through </a:t>
            </a:r>
          </a:p>
          <a:p>
            <a:pPr algn="r"/>
            <a:r>
              <a:rPr lang="en-US" dirty="0"/>
              <a:t>the Channel</a:t>
            </a:r>
          </a:p>
        </p:txBody>
      </p:sp>
      <p:cxnSp>
        <p:nvCxnSpPr>
          <p:cNvPr id="36" name="Connector: Elbow 35">
            <a:extLst>
              <a:ext uri="{FF2B5EF4-FFF2-40B4-BE49-F238E27FC236}">
                <a16:creationId xmlns:a16="http://schemas.microsoft.com/office/drawing/2014/main" id="{FFB98881-7B40-11DE-CD0D-C4461FBA054A}"/>
              </a:ext>
            </a:extLst>
          </p:cNvPr>
          <p:cNvCxnSpPr>
            <a:cxnSpLocks/>
            <a:stCxn id="5" idx="3"/>
            <a:endCxn id="3" idx="1"/>
          </p:cNvCxnSpPr>
          <p:nvPr/>
        </p:nvCxnSpPr>
        <p:spPr>
          <a:xfrm>
            <a:off x="7008358" y="3048242"/>
            <a:ext cx="2409394" cy="554108"/>
          </a:xfrm>
          <a:prstGeom prst="bentConnector3">
            <a:avLst>
              <a:gd name="adj1" fmla="val 14895"/>
            </a:avLst>
          </a:prstGeom>
          <a:ln w="28575">
            <a:tailEnd type="triangle"/>
          </a:ln>
        </p:spPr>
        <p:style>
          <a:lnRef idx="2">
            <a:schemeClr val="accent1"/>
          </a:lnRef>
          <a:fillRef idx="0">
            <a:schemeClr val="accent1"/>
          </a:fillRef>
          <a:effectRef idx="1">
            <a:schemeClr val="accent1"/>
          </a:effectRef>
          <a:fontRef idx="minor">
            <a:schemeClr val="tx1"/>
          </a:fontRef>
        </p:style>
      </p:cxnSp>
      <p:sp>
        <p:nvSpPr>
          <p:cNvPr id="41" name="TextBox 40">
            <a:extLst>
              <a:ext uri="{FF2B5EF4-FFF2-40B4-BE49-F238E27FC236}">
                <a16:creationId xmlns:a16="http://schemas.microsoft.com/office/drawing/2014/main" id="{4F42CB44-2D54-4578-60DC-9AB86DCDB27F}"/>
              </a:ext>
            </a:extLst>
          </p:cNvPr>
          <p:cNvSpPr txBox="1"/>
          <p:nvPr/>
        </p:nvSpPr>
        <p:spPr>
          <a:xfrm>
            <a:off x="7412664" y="2709726"/>
            <a:ext cx="2112957" cy="923330"/>
          </a:xfrm>
          <a:prstGeom prst="rect">
            <a:avLst/>
          </a:prstGeom>
          <a:noFill/>
        </p:spPr>
        <p:txBody>
          <a:bodyPr wrap="square" rtlCol="0">
            <a:spAutoFit/>
          </a:bodyPr>
          <a:lstStyle/>
          <a:p>
            <a:r>
              <a:rPr lang="en-US" dirty="0"/>
              <a:t>Channel contains messages related to an Activity</a:t>
            </a:r>
          </a:p>
        </p:txBody>
      </p:sp>
      <p:cxnSp>
        <p:nvCxnSpPr>
          <p:cNvPr id="46" name="Connector: Elbow 45">
            <a:extLst>
              <a:ext uri="{FF2B5EF4-FFF2-40B4-BE49-F238E27FC236}">
                <a16:creationId xmlns:a16="http://schemas.microsoft.com/office/drawing/2014/main" id="{3FC4047B-31E8-FF5E-D602-97A1B881D1F6}"/>
              </a:ext>
            </a:extLst>
          </p:cNvPr>
          <p:cNvCxnSpPr>
            <a:cxnSpLocks/>
            <a:stCxn id="7" idx="3"/>
            <a:endCxn id="5" idx="1"/>
          </p:cNvCxnSpPr>
          <p:nvPr/>
        </p:nvCxnSpPr>
        <p:spPr>
          <a:xfrm flipV="1">
            <a:off x="2764569" y="3048242"/>
            <a:ext cx="2426419" cy="548871"/>
          </a:xfrm>
          <a:prstGeom prst="bentConnector3">
            <a:avLst>
              <a:gd name="adj1" fmla="val 82503"/>
            </a:avLst>
          </a:prstGeom>
          <a:ln w="28575">
            <a:tailEnd type="triangle"/>
          </a:ln>
        </p:spPr>
        <p:style>
          <a:lnRef idx="2">
            <a:schemeClr val="accent1"/>
          </a:lnRef>
          <a:fillRef idx="0">
            <a:schemeClr val="accent1"/>
          </a:fillRef>
          <a:effectRef idx="1">
            <a:schemeClr val="accent1"/>
          </a:effectRef>
          <a:fontRef idx="minor">
            <a:schemeClr val="tx1"/>
          </a:fontRef>
        </p:style>
      </p:cxnSp>
      <p:sp>
        <p:nvSpPr>
          <p:cNvPr id="54" name="TextBox 53">
            <a:extLst>
              <a:ext uri="{FF2B5EF4-FFF2-40B4-BE49-F238E27FC236}">
                <a16:creationId xmlns:a16="http://schemas.microsoft.com/office/drawing/2014/main" id="{927A9A1C-E319-9C96-7A06-71EDACAE1424}"/>
              </a:ext>
            </a:extLst>
          </p:cNvPr>
          <p:cNvSpPr txBox="1"/>
          <p:nvPr/>
        </p:nvSpPr>
        <p:spPr>
          <a:xfrm>
            <a:off x="3940057" y="3744814"/>
            <a:ext cx="4569010" cy="646331"/>
          </a:xfrm>
          <a:prstGeom prst="rect">
            <a:avLst/>
          </a:prstGeom>
          <a:noFill/>
        </p:spPr>
        <p:txBody>
          <a:bodyPr wrap="square" rtlCol="0">
            <a:spAutoFit/>
          </a:bodyPr>
          <a:lstStyle/>
          <a:p>
            <a:pPr algn="ctr"/>
            <a:r>
              <a:rPr lang="en-US" dirty="0"/>
              <a:t>A Domain can perform an Activity. </a:t>
            </a:r>
          </a:p>
          <a:p>
            <a:pPr algn="ctr"/>
            <a:r>
              <a:rPr lang="en-US" dirty="0"/>
              <a:t>An Activity can be performed on a Domain </a:t>
            </a:r>
          </a:p>
        </p:txBody>
      </p:sp>
      <p:sp>
        <p:nvSpPr>
          <p:cNvPr id="55" name="TextBox 54">
            <a:extLst>
              <a:ext uri="{FF2B5EF4-FFF2-40B4-BE49-F238E27FC236}">
                <a16:creationId xmlns:a16="http://schemas.microsoft.com/office/drawing/2014/main" id="{E20808CB-6E72-F83B-784E-F9C9DE7E0ABD}"/>
              </a:ext>
            </a:extLst>
          </p:cNvPr>
          <p:cNvSpPr txBox="1"/>
          <p:nvPr/>
        </p:nvSpPr>
        <p:spPr>
          <a:xfrm>
            <a:off x="180835" y="2617993"/>
            <a:ext cx="1548627" cy="830997"/>
          </a:xfrm>
          <a:prstGeom prst="rect">
            <a:avLst/>
          </a:prstGeom>
          <a:noFill/>
        </p:spPr>
        <p:txBody>
          <a:bodyPr wrap="square">
            <a:spAutoFit/>
          </a:bodyPr>
          <a:lstStyle/>
          <a:p>
            <a:r>
              <a:rPr lang="en-US" sz="1600" dirty="0"/>
              <a:t>i.e. Lander, Rover, Moon surface</a:t>
            </a:r>
          </a:p>
        </p:txBody>
      </p:sp>
      <p:sp>
        <p:nvSpPr>
          <p:cNvPr id="56" name="TextBox 55">
            <a:extLst>
              <a:ext uri="{FF2B5EF4-FFF2-40B4-BE49-F238E27FC236}">
                <a16:creationId xmlns:a16="http://schemas.microsoft.com/office/drawing/2014/main" id="{BD1695AF-5A10-2845-23F8-49FC5CB9D613}"/>
              </a:ext>
            </a:extLst>
          </p:cNvPr>
          <p:cNvSpPr txBox="1"/>
          <p:nvPr/>
        </p:nvSpPr>
        <p:spPr>
          <a:xfrm>
            <a:off x="2696875" y="2671052"/>
            <a:ext cx="2062507" cy="923330"/>
          </a:xfrm>
          <a:prstGeom prst="rect">
            <a:avLst/>
          </a:prstGeom>
          <a:noFill/>
        </p:spPr>
        <p:txBody>
          <a:bodyPr wrap="square" rtlCol="0">
            <a:spAutoFit/>
          </a:bodyPr>
          <a:lstStyle/>
          <a:p>
            <a:pPr algn="r"/>
            <a:r>
              <a:rPr lang="en-US" dirty="0"/>
              <a:t>A Domain info can be sent through the Channel</a:t>
            </a:r>
          </a:p>
        </p:txBody>
      </p:sp>
      <p:sp>
        <p:nvSpPr>
          <p:cNvPr id="61" name="TextBox 60">
            <a:extLst>
              <a:ext uri="{FF2B5EF4-FFF2-40B4-BE49-F238E27FC236}">
                <a16:creationId xmlns:a16="http://schemas.microsoft.com/office/drawing/2014/main" id="{36FAA85C-85A2-D511-1FEF-EBBE82F710F4}"/>
              </a:ext>
            </a:extLst>
          </p:cNvPr>
          <p:cNvSpPr txBox="1"/>
          <p:nvPr/>
        </p:nvSpPr>
        <p:spPr>
          <a:xfrm>
            <a:off x="10371087" y="4206445"/>
            <a:ext cx="1851393" cy="923330"/>
          </a:xfrm>
          <a:prstGeom prst="rect">
            <a:avLst/>
          </a:prstGeom>
          <a:noFill/>
        </p:spPr>
        <p:txBody>
          <a:bodyPr wrap="square" rtlCol="0">
            <a:spAutoFit/>
          </a:bodyPr>
          <a:lstStyle/>
          <a:p>
            <a:r>
              <a:rPr lang="en-US" dirty="0"/>
              <a:t>Activities take Time to be carried out</a:t>
            </a:r>
          </a:p>
        </p:txBody>
      </p:sp>
      <p:sp>
        <p:nvSpPr>
          <p:cNvPr id="71" name="TextBox 70">
            <a:extLst>
              <a:ext uri="{FF2B5EF4-FFF2-40B4-BE49-F238E27FC236}">
                <a16:creationId xmlns:a16="http://schemas.microsoft.com/office/drawing/2014/main" id="{4C9DC86A-0F09-1535-B609-1818BB653999}"/>
              </a:ext>
            </a:extLst>
          </p:cNvPr>
          <p:cNvSpPr txBox="1"/>
          <p:nvPr/>
        </p:nvSpPr>
        <p:spPr>
          <a:xfrm>
            <a:off x="8324896" y="4189282"/>
            <a:ext cx="1851393" cy="923330"/>
          </a:xfrm>
          <a:prstGeom prst="rect">
            <a:avLst/>
          </a:prstGeom>
          <a:noFill/>
        </p:spPr>
        <p:txBody>
          <a:bodyPr wrap="square" rtlCol="0">
            <a:spAutoFit/>
          </a:bodyPr>
          <a:lstStyle/>
          <a:p>
            <a:pPr algn="r"/>
            <a:r>
              <a:rPr lang="en-US" dirty="0"/>
              <a:t>A Contract is done for an Activity</a:t>
            </a:r>
          </a:p>
        </p:txBody>
      </p:sp>
      <p:sp>
        <p:nvSpPr>
          <p:cNvPr id="76" name="TextBox 75">
            <a:extLst>
              <a:ext uri="{FF2B5EF4-FFF2-40B4-BE49-F238E27FC236}">
                <a16:creationId xmlns:a16="http://schemas.microsoft.com/office/drawing/2014/main" id="{989FFD51-1971-3C4F-F247-7E9A4D8395D2}"/>
              </a:ext>
            </a:extLst>
          </p:cNvPr>
          <p:cNvSpPr txBox="1"/>
          <p:nvPr/>
        </p:nvSpPr>
        <p:spPr>
          <a:xfrm>
            <a:off x="2025809" y="4160685"/>
            <a:ext cx="2105189" cy="923330"/>
          </a:xfrm>
          <a:prstGeom prst="rect">
            <a:avLst/>
          </a:prstGeom>
          <a:noFill/>
        </p:spPr>
        <p:txBody>
          <a:bodyPr wrap="square" rtlCol="0">
            <a:spAutoFit/>
          </a:bodyPr>
          <a:lstStyle/>
          <a:p>
            <a:r>
              <a:rPr lang="en-US" dirty="0"/>
              <a:t>A Credential is made by a Domain (domain authority)</a:t>
            </a:r>
          </a:p>
        </p:txBody>
      </p:sp>
      <p:sp>
        <p:nvSpPr>
          <p:cNvPr id="77" name="TextBox 76">
            <a:extLst>
              <a:ext uri="{FF2B5EF4-FFF2-40B4-BE49-F238E27FC236}">
                <a16:creationId xmlns:a16="http://schemas.microsoft.com/office/drawing/2014/main" id="{30FF8176-6D01-A65C-4643-E7A6063B223D}"/>
              </a:ext>
            </a:extLst>
          </p:cNvPr>
          <p:cNvSpPr txBox="1"/>
          <p:nvPr/>
        </p:nvSpPr>
        <p:spPr>
          <a:xfrm>
            <a:off x="5011638" y="4921252"/>
            <a:ext cx="2176067" cy="646331"/>
          </a:xfrm>
          <a:prstGeom prst="rect">
            <a:avLst/>
          </a:prstGeom>
          <a:noFill/>
        </p:spPr>
        <p:txBody>
          <a:bodyPr wrap="square" rtlCol="0">
            <a:spAutoFit/>
          </a:bodyPr>
          <a:lstStyle/>
          <a:p>
            <a:pPr algn="ctr"/>
            <a:r>
              <a:rPr lang="en-US" dirty="0"/>
              <a:t>A Credential parties to a Contract</a:t>
            </a:r>
          </a:p>
        </p:txBody>
      </p:sp>
      <p:sp>
        <p:nvSpPr>
          <p:cNvPr id="81" name="TextBox 80">
            <a:extLst>
              <a:ext uri="{FF2B5EF4-FFF2-40B4-BE49-F238E27FC236}">
                <a16:creationId xmlns:a16="http://schemas.microsoft.com/office/drawing/2014/main" id="{92BA997D-9787-CE87-F1DD-171D453A6093}"/>
              </a:ext>
            </a:extLst>
          </p:cNvPr>
          <p:cNvSpPr txBox="1"/>
          <p:nvPr/>
        </p:nvSpPr>
        <p:spPr>
          <a:xfrm>
            <a:off x="79833" y="4129267"/>
            <a:ext cx="1710498" cy="923330"/>
          </a:xfrm>
          <a:prstGeom prst="rect">
            <a:avLst/>
          </a:prstGeom>
          <a:noFill/>
        </p:spPr>
        <p:txBody>
          <a:bodyPr wrap="square" rtlCol="0">
            <a:spAutoFit/>
          </a:bodyPr>
          <a:lstStyle/>
          <a:p>
            <a:pPr algn="r"/>
            <a:r>
              <a:rPr lang="en-US" dirty="0"/>
              <a:t>Domain references a Hyperspace</a:t>
            </a:r>
          </a:p>
        </p:txBody>
      </p:sp>
      <p:cxnSp>
        <p:nvCxnSpPr>
          <p:cNvPr id="123" name="Straight Connector 122">
            <a:extLst>
              <a:ext uri="{FF2B5EF4-FFF2-40B4-BE49-F238E27FC236}">
                <a16:creationId xmlns:a16="http://schemas.microsoft.com/office/drawing/2014/main" id="{2B2CF80A-3441-3F8D-FE59-B23FB55B7C0E}"/>
              </a:ext>
            </a:extLst>
          </p:cNvPr>
          <p:cNvCxnSpPr>
            <a:cxnSpLocks/>
            <a:stCxn id="10" idx="3"/>
            <a:endCxn id="8" idx="1"/>
          </p:cNvCxnSpPr>
          <p:nvPr/>
        </p:nvCxnSpPr>
        <p:spPr>
          <a:xfrm flipV="1">
            <a:off x="2758612" y="5982562"/>
            <a:ext cx="6668818" cy="4529"/>
          </a:xfrm>
          <a:prstGeom prst="line">
            <a:avLst/>
          </a:prstGeom>
          <a:ln w="28575">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134" name="Straight Arrow Connector 133">
            <a:extLst>
              <a:ext uri="{FF2B5EF4-FFF2-40B4-BE49-F238E27FC236}">
                <a16:creationId xmlns:a16="http://schemas.microsoft.com/office/drawing/2014/main" id="{9369EDFB-8719-7535-B956-783488C94AE4}"/>
              </a:ext>
            </a:extLst>
          </p:cNvPr>
          <p:cNvCxnSpPr>
            <a:cxnSpLocks/>
            <a:stCxn id="7" idx="2"/>
            <a:endCxn id="10" idx="0"/>
          </p:cNvCxnSpPr>
          <p:nvPr/>
        </p:nvCxnSpPr>
        <p:spPr>
          <a:xfrm flipH="1">
            <a:off x="1849927" y="3974303"/>
            <a:ext cx="5957" cy="1635598"/>
          </a:xfrm>
          <a:prstGeom prst="straightConnector1">
            <a:avLst/>
          </a:prstGeom>
          <a:ln w="28575">
            <a:tailEnd type="triangle"/>
          </a:ln>
        </p:spPr>
        <p:style>
          <a:lnRef idx="2">
            <a:schemeClr val="accent1"/>
          </a:lnRef>
          <a:fillRef idx="0">
            <a:schemeClr val="accent1"/>
          </a:fillRef>
          <a:effectRef idx="1">
            <a:schemeClr val="accent1"/>
          </a:effectRef>
          <a:fontRef idx="minor">
            <a:schemeClr val="tx1"/>
          </a:fontRef>
        </p:style>
      </p:cxnSp>
      <p:cxnSp>
        <p:nvCxnSpPr>
          <p:cNvPr id="145" name="Straight Connector 144">
            <a:extLst>
              <a:ext uri="{FF2B5EF4-FFF2-40B4-BE49-F238E27FC236}">
                <a16:creationId xmlns:a16="http://schemas.microsoft.com/office/drawing/2014/main" id="{4404CD81-243B-8676-890C-E0AD4849D363}"/>
              </a:ext>
            </a:extLst>
          </p:cNvPr>
          <p:cNvCxnSpPr>
            <a:cxnSpLocks/>
            <a:stCxn id="11" idx="3"/>
          </p:cNvCxnSpPr>
          <p:nvPr/>
        </p:nvCxnSpPr>
        <p:spPr>
          <a:xfrm>
            <a:off x="4930338" y="5506965"/>
            <a:ext cx="2304213" cy="0"/>
          </a:xfrm>
          <a:prstGeom prst="line">
            <a:avLst/>
          </a:prstGeom>
          <a:ln w="28575">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151" name="Straight Arrow Connector 150">
            <a:extLst>
              <a:ext uri="{FF2B5EF4-FFF2-40B4-BE49-F238E27FC236}">
                <a16:creationId xmlns:a16="http://schemas.microsoft.com/office/drawing/2014/main" id="{B02A4277-80C1-1115-B15A-937DA3A43387}"/>
              </a:ext>
            </a:extLst>
          </p:cNvPr>
          <p:cNvCxnSpPr>
            <a:cxnSpLocks/>
          </p:cNvCxnSpPr>
          <p:nvPr/>
        </p:nvCxnSpPr>
        <p:spPr>
          <a:xfrm>
            <a:off x="2764569" y="3744533"/>
            <a:ext cx="6653183" cy="2"/>
          </a:xfrm>
          <a:prstGeom prst="straightConnector1">
            <a:avLst/>
          </a:prstGeom>
          <a:ln w="28575">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66" name="Straight Arrow Connector 165">
            <a:extLst>
              <a:ext uri="{FF2B5EF4-FFF2-40B4-BE49-F238E27FC236}">
                <a16:creationId xmlns:a16="http://schemas.microsoft.com/office/drawing/2014/main" id="{ED8E3695-7AB7-CCD2-A531-41D7D448384B}"/>
              </a:ext>
            </a:extLst>
          </p:cNvPr>
          <p:cNvCxnSpPr>
            <a:cxnSpLocks/>
            <a:stCxn id="3" idx="2"/>
            <a:endCxn id="8" idx="0"/>
          </p:cNvCxnSpPr>
          <p:nvPr/>
        </p:nvCxnSpPr>
        <p:spPr>
          <a:xfrm>
            <a:off x="10326437" y="3979540"/>
            <a:ext cx="9678" cy="1625832"/>
          </a:xfrm>
          <a:prstGeom prst="straightConnector1">
            <a:avLst/>
          </a:prstGeom>
          <a:ln w="28575">
            <a:tailEnd type="triangle"/>
          </a:ln>
        </p:spPr>
        <p:style>
          <a:lnRef idx="2">
            <a:schemeClr val="accent1"/>
          </a:lnRef>
          <a:fillRef idx="0">
            <a:schemeClr val="accent1"/>
          </a:fillRef>
          <a:effectRef idx="1">
            <a:schemeClr val="accent1"/>
          </a:effectRef>
          <a:fontRef idx="minor">
            <a:schemeClr val="tx1"/>
          </a:fontRef>
        </p:style>
      </p:cxnSp>
      <p:cxnSp>
        <p:nvCxnSpPr>
          <p:cNvPr id="172" name="Straight Arrow Connector 171">
            <a:extLst>
              <a:ext uri="{FF2B5EF4-FFF2-40B4-BE49-F238E27FC236}">
                <a16:creationId xmlns:a16="http://schemas.microsoft.com/office/drawing/2014/main" id="{8C3A8F99-2FC1-54B5-B147-07FE9C2C6543}"/>
              </a:ext>
            </a:extLst>
          </p:cNvPr>
          <p:cNvCxnSpPr>
            <a:cxnSpLocks/>
            <a:stCxn id="6" idx="2"/>
            <a:endCxn id="5" idx="0"/>
          </p:cNvCxnSpPr>
          <p:nvPr/>
        </p:nvCxnSpPr>
        <p:spPr>
          <a:xfrm>
            <a:off x="6099673" y="1155903"/>
            <a:ext cx="0" cy="1515149"/>
          </a:xfrm>
          <a:prstGeom prst="straightConnector1">
            <a:avLst/>
          </a:prstGeom>
          <a:ln w="28575">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3982825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352344-CEB6-020A-515D-BBB5B604CBE1}"/>
              </a:ext>
            </a:extLst>
          </p:cNvPr>
          <p:cNvSpPr>
            <a:spLocks noGrp="1"/>
          </p:cNvSpPr>
          <p:nvPr>
            <p:ph type="title"/>
          </p:nvPr>
        </p:nvSpPr>
        <p:spPr>
          <a:xfrm>
            <a:off x="675302" y="312439"/>
            <a:ext cx="5334197" cy="856734"/>
          </a:xfrm>
        </p:spPr>
        <p:txBody>
          <a:bodyPr vert="horz" lIns="91440" tIns="45720" rIns="91440" bIns="45720" rtlCol="0" anchor="ctr">
            <a:normAutofit/>
          </a:bodyPr>
          <a:lstStyle/>
          <a:p>
            <a:r>
              <a:rPr lang="en-US" sz="3200" b="1" dirty="0"/>
              <a:t>USE CASE:</a:t>
            </a:r>
          </a:p>
        </p:txBody>
      </p:sp>
      <p:sp>
        <p:nvSpPr>
          <p:cNvPr id="5" name="TextBox 4">
            <a:extLst>
              <a:ext uri="{FF2B5EF4-FFF2-40B4-BE49-F238E27FC236}">
                <a16:creationId xmlns:a16="http://schemas.microsoft.com/office/drawing/2014/main" id="{38D1ECC9-3ECA-B9E8-308C-A5B8BD61B9CA}"/>
              </a:ext>
            </a:extLst>
          </p:cNvPr>
          <p:cNvSpPr txBox="1"/>
          <p:nvPr/>
        </p:nvSpPr>
        <p:spPr>
          <a:xfrm>
            <a:off x="761800" y="877330"/>
            <a:ext cx="6009703" cy="5844146"/>
          </a:xfrm>
          <a:prstGeom prst="rect">
            <a:avLst/>
          </a:prstGeom>
        </p:spPr>
        <p:txBody>
          <a:bodyPr vert="horz" lIns="91440" tIns="45720" rIns="91440" bIns="45720" rtlCol="0" anchor="ctr">
            <a:noAutofit/>
          </a:bodyPr>
          <a:lstStyle/>
          <a:p>
            <a:pPr marL="342900" indent="-228600" algn="just">
              <a:lnSpc>
                <a:spcPct val="90000"/>
              </a:lnSpc>
              <a:spcAft>
                <a:spcPts val="600"/>
              </a:spcAft>
              <a:buFont typeface="Arial" panose="020B0604020202020204" pitchFamily="34" charset="0"/>
              <a:buChar char="•"/>
            </a:pPr>
            <a:r>
              <a:rPr lang="en-US" dirty="0"/>
              <a:t>Two </a:t>
            </a:r>
            <a:r>
              <a:rPr lang="en-US" b="1" dirty="0"/>
              <a:t>Organizations</a:t>
            </a:r>
            <a:r>
              <a:rPr lang="en-US" dirty="0"/>
              <a:t>, Company A and Company B, sign a </a:t>
            </a:r>
            <a:r>
              <a:rPr lang="en-US" b="1" dirty="0"/>
              <a:t>Contract</a:t>
            </a:r>
            <a:r>
              <a:rPr lang="en-US" dirty="0"/>
              <a:t> to work together on a space mission to the Moon.</a:t>
            </a:r>
          </a:p>
          <a:p>
            <a:pPr marL="342900" indent="-228600" algn="just">
              <a:lnSpc>
                <a:spcPct val="90000"/>
              </a:lnSpc>
              <a:spcAft>
                <a:spcPts val="600"/>
              </a:spcAft>
              <a:buFont typeface="Arial" panose="020B0604020202020204" pitchFamily="34" charset="0"/>
              <a:buChar char="•"/>
            </a:pPr>
            <a:r>
              <a:rPr lang="en-US" dirty="0"/>
              <a:t>The Rover of Comp. A will be carried inside the Lander of Comp. B.  (</a:t>
            </a:r>
            <a:r>
              <a:rPr lang="en-US" b="1" dirty="0"/>
              <a:t>Agents</a:t>
            </a:r>
            <a:r>
              <a:rPr lang="en-US" dirty="0"/>
              <a:t>)</a:t>
            </a:r>
          </a:p>
          <a:p>
            <a:pPr marL="342900" indent="-228600" algn="just">
              <a:lnSpc>
                <a:spcPct val="90000"/>
              </a:lnSpc>
              <a:spcAft>
                <a:spcPts val="600"/>
              </a:spcAft>
              <a:buFont typeface="Arial" panose="020B0604020202020204" pitchFamily="34" charset="0"/>
              <a:buChar char="•"/>
            </a:pPr>
            <a:r>
              <a:rPr lang="en-US" dirty="0"/>
              <a:t>Once they reach the Moon, the Rover will leave the Lander. To make sure this </a:t>
            </a:r>
            <a:r>
              <a:rPr lang="en-US" b="1" dirty="0"/>
              <a:t>Activity</a:t>
            </a:r>
            <a:r>
              <a:rPr lang="en-US" dirty="0"/>
              <a:t> is developed without any problem, Comp. B needs to work with the model of the Lunar Rover and run some simulations. </a:t>
            </a:r>
          </a:p>
          <a:p>
            <a:pPr marL="342900" indent="-228600" algn="just">
              <a:lnSpc>
                <a:spcPct val="90000"/>
              </a:lnSpc>
              <a:spcAft>
                <a:spcPts val="600"/>
              </a:spcAft>
              <a:buFont typeface="Arial" panose="020B0604020202020204" pitchFamily="34" charset="0"/>
              <a:buChar char="•"/>
            </a:pPr>
            <a:r>
              <a:rPr lang="en-US" dirty="0"/>
              <a:t>A </a:t>
            </a:r>
            <a:r>
              <a:rPr lang="en-US" b="1" dirty="0"/>
              <a:t>Credential </a:t>
            </a:r>
            <a:r>
              <a:rPr lang="en-US" dirty="0"/>
              <a:t>is issued by Comp. A, authorizing Comp. B users (</a:t>
            </a:r>
            <a:r>
              <a:rPr lang="en-US" b="1" dirty="0"/>
              <a:t>Person</a:t>
            </a:r>
            <a:r>
              <a:rPr lang="en-US" dirty="0"/>
              <a:t>) to have access to the 3D Model of their rover for a Period of 3 Months (</a:t>
            </a:r>
            <a:r>
              <a:rPr lang="en-US" b="1" dirty="0"/>
              <a:t>Time</a:t>
            </a:r>
            <a:r>
              <a:rPr lang="en-US" dirty="0"/>
              <a:t>). </a:t>
            </a:r>
          </a:p>
          <a:p>
            <a:pPr marL="342900" indent="-228600" algn="just">
              <a:lnSpc>
                <a:spcPct val="90000"/>
              </a:lnSpc>
              <a:spcAft>
                <a:spcPts val="600"/>
              </a:spcAft>
              <a:buFont typeface="Arial" panose="020B0604020202020204" pitchFamily="34" charset="0"/>
              <a:buChar char="•"/>
            </a:pPr>
            <a:r>
              <a:rPr lang="en-US" dirty="0"/>
              <a:t>The model of the Lunar Rover is in Unreal, and the model of the Lander is in Omniverse; both have a Moon surface environment modelled. The </a:t>
            </a:r>
            <a:r>
              <a:rPr lang="en-US" b="1" dirty="0"/>
              <a:t>Hyperspace</a:t>
            </a:r>
            <a:r>
              <a:rPr lang="en-US" dirty="0"/>
              <a:t> must consider, the location (the Moon), and the appropriate coordinate systems and transforms needed to go from one platform to the other.</a:t>
            </a:r>
          </a:p>
          <a:p>
            <a:pPr marL="342900" indent="-228600" algn="just">
              <a:lnSpc>
                <a:spcPct val="90000"/>
              </a:lnSpc>
              <a:spcAft>
                <a:spcPts val="600"/>
              </a:spcAft>
              <a:buFont typeface="Arial" panose="020B0604020202020204" pitchFamily="34" charset="0"/>
              <a:buChar char="•"/>
            </a:pPr>
            <a:r>
              <a:rPr lang="en-US" dirty="0"/>
              <a:t>All the messages and communications related to this Activity are carried out in a </a:t>
            </a:r>
            <a:r>
              <a:rPr lang="en-US" b="1" dirty="0"/>
              <a:t>Channel</a:t>
            </a:r>
            <a:r>
              <a:rPr lang="en-US" dirty="0"/>
              <a:t>.</a:t>
            </a:r>
          </a:p>
        </p:txBody>
      </p:sp>
      <p:pic>
        <p:nvPicPr>
          <p:cNvPr id="1026" name="Picture 2">
            <a:extLst>
              <a:ext uri="{FF2B5EF4-FFF2-40B4-BE49-F238E27FC236}">
                <a16:creationId xmlns:a16="http://schemas.microsoft.com/office/drawing/2014/main" id="{1B05AD04-C96C-FFF0-A418-85E8CCC562B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9832" r="20743"/>
          <a:stretch/>
        </p:blipFill>
        <p:spPr bwMode="auto">
          <a:xfrm>
            <a:off x="7150100" y="4131"/>
            <a:ext cx="5041900" cy="6853869"/>
          </a:xfrm>
          <a:prstGeom prst="rect">
            <a:avLst/>
          </a:prstGeom>
          <a:noFill/>
          <a:extLst>
            <a:ext uri="{909E8E84-426E-40DD-AFC4-6F175D3DCCD1}">
              <a14:hiddenFill xmlns:a14="http://schemas.microsoft.com/office/drawing/2010/main">
                <a:solidFill>
                  <a:srgbClr val="FFFFFF"/>
                </a:solidFill>
              </a14:hiddenFill>
            </a:ext>
          </a:extLst>
        </p:spPr>
      </p:pic>
      <p:sp>
        <p:nvSpPr>
          <p:cNvPr id="20" name="Slide Number Placeholder 1">
            <a:extLst>
              <a:ext uri="{FF2B5EF4-FFF2-40B4-BE49-F238E27FC236}">
                <a16:creationId xmlns:a16="http://schemas.microsoft.com/office/drawing/2014/main" id="{C6BFC2A7-BB6F-394D-EE94-DD79BA59645B}"/>
              </a:ext>
            </a:extLst>
          </p:cNvPr>
          <p:cNvSpPr>
            <a:spLocks noGrp="1"/>
          </p:cNvSpPr>
          <p:nvPr>
            <p:ph type="sldNum" sz="quarter" idx="12"/>
          </p:nvPr>
        </p:nvSpPr>
        <p:spPr>
          <a:xfrm>
            <a:off x="8610600" y="6402070"/>
            <a:ext cx="2743200" cy="365125"/>
          </a:xfrm>
        </p:spPr>
        <p:txBody>
          <a:bodyPr/>
          <a:lstStyle/>
          <a:p>
            <a:fld id="{AF70F4D2-CD9E-4211-B0A3-6D53D5D6A630}" type="slidenum">
              <a:rPr lang="en-US" sz="2000" smtClean="0">
                <a:solidFill>
                  <a:schemeClr val="bg1"/>
                </a:solidFill>
              </a:rPr>
              <a:t>71</a:t>
            </a:fld>
            <a:endParaRPr lang="en-US" sz="2000">
              <a:solidFill>
                <a:schemeClr val="bg1"/>
              </a:solidFill>
            </a:endParaRPr>
          </a:p>
        </p:txBody>
      </p:sp>
      <p:cxnSp>
        <p:nvCxnSpPr>
          <p:cNvPr id="3" name="Straight Connector 2">
            <a:extLst>
              <a:ext uri="{FF2B5EF4-FFF2-40B4-BE49-F238E27FC236}">
                <a16:creationId xmlns:a16="http://schemas.microsoft.com/office/drawing/2014/main" id="{AD6D25E4-4895-E668-01DF-EED9F3C06F1D}"/>
              </a:ext>
            </a:extLst>
          </p:cNvPr>
          <p:cNvCxnSpPr>
            <a:cxnSpLocks/>
          </p:cNvCxnSpPr>
          <p:nvPr/>
        </p:nvCxnSpPr>
        <p:spPr>
          <a:xfrm>
            <a:off x="761800" y="987658"/>
            <a:ext cx="1931973" cy="0"/>
          </a:xfrm>
          <a:prstGeom prst="line">
            <a:avLst/>
          </a:prstGeom>
          <a:ln w="38100">
            <a:solidFill>
              <a:srgbClr val="C0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0656638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Rectangle: Rounded Corners 71">
            <a:extLst>
              <a:ext uri="{FF2B5EF4-FFF2-40B4-BE49-F238E27FC236}">
                <a16:creationId xmlns:a16="http://schemas.microsoft.com/office/drawing/2014/main" id="{E5AE394B-2C5C-0BF2-9F78-07869ABDCFCD}"/>
              </a:ext>
            </a:extLst>
          </p:cNvPr>
          <p:cNvSpPr/>
          <p:nvPr/>
        </p:nvSpPr>
        <p:spPr>
          <a:xfrm>
            <a:off x="4199552" y="232798"/>
            <a:ext cx="3794436" cy="6366532"/>
          </a:xfrm>
          <a:prstGeom prst="roundRect">
            <a:avLst/>
          </a:prstGeom>
          <a:solidFill>
            <a:schemeClr val="bg2">
              <a:lumMod val="75000"/>
              <a:alpha val="20000"/>
            </a:scheme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Rounded Corners 70">
            <a:extLst>
              <a:ext uri="{FF2B5EF4-FFF2-40B4-BE49-F238E27FC236}">
                <a16:creationId xmlns:a16="http://schemas.microsoft.com/office/drawing/2014/main" id="{875E71F0-AEBA-8F76-5A2C-E8C492B505E7}"/>
              </a:ext>
            </a:extLst>
          </p:cNvPr>
          <p:cNvSpPr/>
          <p:nvPr/>
        </p:nvSpPr>
        <p:spPr>
          <a:xfrm>
            <a:off x="8190092" y="232798"/>
            <a:ext cx="3785496" cy="4919970"/>
          </a:xfrm>
          <a:prstGeom prst="roundRect">
            <a:avLst/>
          </a:prstGeom>
          <a:solidFill>
            <a:schemeClr val="bg2">
              <a:lumMod val="75000"/>
              <a:alpha val="20000"/>
            </a:scheme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Rounded Corners 69">
            <a:extLst>
              <a:ext uri="{FF2B5EF4-FFF2-40B4-BE49-F238E27FC236}">
                <a16:creationId xmlns:a16="http://schemas.microsoft.com/office/drawing/2014/main" id="{62005224-3E91-28C2-651D-1497AF98F65A}"/>
              </a:ext>
            </a:extLst>
          </p:cNvPr>
          <p:cNvSpPr/>
          <p:nvPr/>
        </p:nvSpPr>
        <p:spPr>
          <a:xfrm>
            <a:off x="217952" y="232798"/>
            <a:ext cx="3785496" cy="6302521"/>
          </a:xfrm>
          <a:prstGeom prst="roundRect">
            <a:avLst/>
          </a:prstGeom>
          <a:solidFill>
            <a:schemeClr val="bg2">
              <a:lumMod val="75000"/>
              <a:alpha val="20000"/>
            </a:scheme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DAF5D508-B096-2E02-3631-DB1F43FF73E9}"/>
              </a:ext>
            </a:extLst>
          </p:cNvPr>
          <p:cNvSpPr>
            <a:spLocks noGrp="1"/>
          </p:cNvSpPr>
          <p:nvPr>
            <p:ph type="sldNum" sz="quarter" idx="12"/>
          </p:nvPr>
        </p:nvSpPr>
        <p:spPr>
          <a:xfrm>
            <a:off x="8610600" y="6402070"/>
            <a:ext cx="2743200" cy="365125"/>
          </a:xfrm>
        </p:spPr>
        <p:txBody>
          <a:bodyPr/>
          <a:lstStyle/>
          <a:p>
            <a:fld id="{AF70F4D2-CD9E-4211-B0A3-6D53D5D6A630}" type="slidenum">
              <a:rPr lang="en-US" sz="2000" smtClean="0"/>
              <a:t>72</a:t>
            </a:fld>
            <a:endParaRPr lang="en-US" sz="2000"/>
          </a:p>
        </p:txBody>
      </p:sp>
      <p:grpSp>
        <p:nvGrpSpPr>
          <p:cNvPr id="77" name="Group 76">
            <a:extLst>
              <a:ext uri="{FF2B5EF4-FFF2-40B4-BE49-F238E27FC236}">
                <a16:creationId xmlns:a16="http://schemas.microsoft.com/office/drawing/2014/main" id="{DAE16857-921A-74E5-B036-383776A2F734}"/>
              </a:ext>
            </a:extLst>
          </p:cNvPr>
          <p:cNvGrpSpPr/>
          <p:nvPr/>
        </p:nvGrpSpPr>
        <p:grpSpPr>
          <a:xfrm>
            <a:off x="839677" y="538465"/>
            <a:ext cx="2540638" cy="1754260"/>
            <a:chOff x="1096589" y="551843"/>
            <a:chExt cx="2540638" cy="1754260"/>
          </a:xfrm>
        </p:grpSpPr>
        <p:sp>
          <p:nvSpPr>
            <p:cNvPr id="16" name="Rectangle: Rounded Corners 15">
              <a:extLst>
                <a:ext uri="{FF2B5EF4-FFF2-40B4-BE49-F238E27FC236}">
                  <a16:creationId xmlns:a16="http://schemas.microsoft.com/office/drawing/2014/main" id="{DB7D88B6-7053-6F9D-BD17-03197F01759B}"/>
                </a:ext>
              </a:extLst>
            </p:cNvPr>
            <p:cNvSpPr/>
            <p:nvPr/>
          </p:nvSpPr>
          <p:spPr>
            <a:xfrm>
              <a:off x="1096589" y="551843"/>
              <a:ext cx="2540638" cy="1754260"/>
            </a:xfrm>
            <a:prstGeom prst="roundRect">
              <a:avLst/>
            </a:prstGeom>
            <a:solidFill>
              <a:srgbClr val="701682">
                <a:alpha val="20000"/>
              </a:srgb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D5F65600-1864-663F-1CD7-E56737EEAC06}"/>
                </a:ext>
              </a:extLst>
            </p:cNvPr>
            <p:cNvSpPr/>
            <p:nvPr/>
          </p:nvSpPr>
          <p:spPr>
            <a:xfrm>
              <a:off x="1579702" y="777039"/>
              <a:ext cx="1574412" cy="553826"/>
            </a:xfrm>
            <a:prstGeom prst="roundRect">
              <a:avLst/>
            </a:prstGeom>
            <a:solidFill>
              <a:srgbClr val="70168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Organization: </a:t>
              </a:r>
              <a:r>
                <a:rPr lang="en-US" sz="1600" dirty="0"/>
                <a:t>Company A</a:t>
              </a:r>
            </a:p>
          </p:txBody>
        </p:sp>
        <p:sp>
          <p:nvSpPr>
            <p:cNvPr id="7" name="Rectangle: Rounded Corners 6">
              <a:extLst>
                <a:ext uri="{FF2B5EF4-FFF2-40B4-BE49-F238E27FC236}">
                  <a16:creationId xmlns:a16="http://schemas.microsoft.com/office/drawing/2014/main" id="{56E6869A-3F49-5A26-9D62-F421437DCBEA}"/>
                </a:ext>
              </a:extLst>
            </p:cNvPr>
            <p:cNvSpPr/>
            <p:nvPr/>
          </p:nvSpPr>
          <p:spPr>
            <a:xfrm>
              <a:off x="1571472" y="1460894"/>
              <a:ext cx="1590873" cy="617424"/>
            </a:xfrm>
            <a:prstGeom prst="roundRect">
              <a:avLst/>
            </a:prstGeom>
            <a:solidFill>
              <a:srgbClr val="70168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Person: </a:t>
              </a:r>
              <a:r>
                <a:rPr lang="en-US" sz="1600" dirty="0"/>
                <a:t>User 1</a:t>
              </a:r>
            </a:p>
          </p:txBody>
        </p:sp>
      </p:grpSp>
      <p:sp>
        <p:nvSpPr>
          <p:cNvPr id="60" name="Rectangle: Rounded Corners 59">
            <a:extLst>
              <a:ext uri="{FF2B5EF4-FFF2-40B4-BE49-F238E27FC236}">
                <a16:creationId xmlns:a16="http://schemas.microsoft.com/office/drawing/2014/main" id="{9ED836F2-C827-EA31-7FD6-267A8C0360B9}"/>
              </a:ext>
            </a:extLst>
          </p:cNvPr>
          <p:cNvSpPr/>
          <p:nvPr/>
        </p:nvSpPr>
        <p:spPr>
          <a:xfrm>
            <a:off x="4973595" y="691799"/>
            <a:ext cx="2232050" cy="1510919"/>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Channel: </a:t>
            </a:r>
            <a:r>
              <a:rPr lang="en-US" dirty="0"/>
              <a:t>Communication between Comp A &amp; B for Activity 1</a:t>
            </a:r>
          </a:p>
        </p:txBody>
      </p:sp>
      <p:grpSp>
        <p:nvGrpSpPr>
          <p:cNvPr id="76" name="Group 75">
            <a:extLst>
              <a:ext uri="{FF2B5EF4-FFF2-40B4-BE49-F238E27FC236}">
                <a16:creationId xmlns:a16="http://schemas.microsoft.com/office/drawing/2014/main" id="{8893A708-BA56-BF01-623F-40CC7A30BF08}"/>
              </a:ext>
            </a:extLst>
          </p:cNvPr>
          <p:cNvGrpSpPr/>
          <p:nvPr/>
        </p:nvGrpSpPr>
        <p:grpSpPr>
          <a:xfrm>
            <a:off x="389175" y="2625179"/>
            <a:ext cx="3437359" cy="3763130"/>
            <a:chOff x="598655" y="2638940"/>
            <a:chExt cx="3437359" cy="3763130"/>
          </a:xfrm>
        </p:grpSpPr>
        <p:sp>
          <p:nvSpPr>
            <p:cNvPr id="19" name="Rectangle: Rounded Corners 18">
              <a:extLst>
                <a:ext uri="{FF2B5EF4-FFF2-40B4-BE49-F238E27FC236}">
                  <a16:creationId xmlns:a16="http://schemas.microsoft.com/office/drawing/2014/main" id="{678F5165-5667-9AC2-DE89-5B962BBA957B}"/>
                </a:ext>
              </a:extLst>
            </p:cNvPr>
            <p:cNvSpPr/>
            <p:nvPr/>
          </p:nvSpPr>
          <p:spPr>
            <a:xfrm>
              <a:off x="598655" y="2638940"/>
              <a:ext cx="3437359" cy="3763130"/>
            </a:xfrm>
            <a:prstGeom prst="roundRect">
              <a:avLst/>
            </a:prstGeom>
            <a:solidFill>
              <a:srgbClr val="003D92">
                <a:alpha val="20000"/>
              </a:srgb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ADE3C360-A392-4D39-DB7C-B3B808D894B3}"/>
                </a:ext>
              </a:extLst>
            </p:cNvPr>
            <p:cNvSpPr/>
            <p:nvPr/>
          </p:nvSpPr>
          <p:spPr>
            <a:xfrm>
              <a:off x="1088900" y="2838634"/>
              <a:ext cx="2456868" cy="854807"/>
            </a:xfrm>
            <a:prstGeom prst="roundRect">
              <a:avLst/>
            </a:prstGeom>
            <a:solidFill>
              <a:srgbClr val="003D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Agent: </a:t>
              </a:r>
              <a:r>
                <a:rPr lang="en-US" sz="1600" dirty="0"/>
                <a:t>Unreal Lunar Rover 3D Model</a:t>
              </a:r>
            </a:p>
          </p:txBody>
        </p:sp>
        <p:sp>
          <p:nvSpPr>
            <p:cNvPr id="8" name="Rectangle: Rounded Corners 7">
              <a:extLst>
                <a:ext uri="{FF2B5EF4-FFF2-40B4-BE49-F238E27FC236}">
                  <a16:creationId xmlns:a16="http://schemas.microsoft.com/office/drawing/2014/main" id="{CB507B93-0020-FBF3-E829-E4BE442C689D}"/>
                </a:ext>
              </a:extLst>
            </p:cNvPr>
            <p:cNvSpPr/>
            <p:nvPr/>
          </p:nvSpPr>
          <p:spPr>
            <a:xfrm>
              <a:off x="1065173" y="5835839"/>
              <a:ext cx="2504323" cy="361697"/>
            </a:xfrm>
            <a:prstGeom prst="roundRect">
              <a:avLst/>
            </a:prstGeom>
            <a:solidFill>
              <a:srgbClr val="558B0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Time: </a:t>
              </a:r>
              <a:r>
                <a:rPr lang="en-US" sz="1600" dirty="0"/>
                <a:t>Period of 3 Months</a:t>
              </a:r>
            </a:p>
          </p:txBody>
        </p:sp>
        <p:sp>
          <p:nvSpPr>
            <p:cNvPr id="11" name="Rectangle: Rounded Corners 10">
              <a:extLst>
                <a:ext uri="{FF2B5EF4-FFF2-40B4-BE49-F238E27FC236}">
                  <a16:creationId xmlns:a16="http://schemas.microsoft.com/office/drawing/2014/main" id="{CBFBD421-659F-DA91-7B41-B94CFD27B8F0}"/>
                </a:ext>
              </a:extLst>
            </p:cNvPr>
            <p:cNvSpPr/>
            <p:nvPr/>
          </p:nvSpPr>
          <p:spPr>
            <a:xfrm>
              <a:off x="1127440" y="4805153"/>
              <a:ext cx="2379789" cy="1063425"/>
            </a:xfrm>
            <a:prstGeom prst="roundRect">
              <a:avLst/>
            </a:prstGeom>
            <a:solidFill>
              <a:srgbClr val="A5275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Credential: </a:t>
              </a:r>
              <a:r>
                <a:rPr lang="en-US" sz="1600" dirty="0"/>
                <a:t>For Comp. B to use temporally Lunar Rover</a:t>
              </a:r>
            </a:p>
          </p:txBody>
        </p:sp>
        <p:sp>
          <p:nvSpPr>
            <p:cNvPr id="36" name="Rectangle: Rounded Corners 35">
              <a:extLst>
                <a:ext uri="{FF2B5EF4-FFF2-40B4-BE49-F238E27FC236}">
                  <a16:creationId xmlns:a16="http://schemas.microsoft.com/office/drawing/2014/main" id="{22EA537F-A4AC-7D65-2390-649CF4F6D7BD}"/>
                </a:ext>
              </a:extLst>
            </p:cNvPr>
            <p:cNvSpPr/>
            <p:nvPr/>
          </p:nvSpPr>
          <p:spPr>
            <a:xfrm>
              <a:off x="1268171" y="3806837"/>
              <a:ext cx="2098327" cy="854807"/>
            </a:xfrm>
            <a:prstGeom prst="roundRect">
              <a:avLst/>
            </a:prstGeom>
            <a:solidFill>
              <a:srgbClr val="A5275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Credential: </a:t>
              </a:r>
              <a:r>
                <a:rPr lang="en-US" sz="1600" dirty="0"/>
                <a:t>Ownership by Comp. A</a:t>
              </a:r>
            </a:p>
          </p:txBody>
        </p:sp>
      </p:grpSp>
      <p:grpSp>
        <p:nvGrpSpPr>
          <p:cNvPr id="73" name="Group 72">
            <a:extLst>
              <a:ext uri="{FF2B5EF4-FFF2-40B4-BE49-F238E27FC236}">
                <a16:creationId xmlns:a16="http://schemas.microsoft.com/office/drawing/2014/main" id="{53D9EA28-5805-63AC-C678-4D2F28727E11}"/>
              </a:ext>
            </a:extLst>
          </p:cNvPr>
          <p:cNvGrpSpPr/>
          <p:nvPr/>
        </p:nvGrpSpPr>
        <p:grpSpPr>
          <a:xfrm>
            <a:off x="4377320" y="2661719"/>
            <a:ext cx="3437359" cy="3763130"/>
            <a:chOff x="4480545" y="2638940"/>
            <a:chExt cx="3437359" cy="3763130"/>
          </a:xfrm>
        </p:grpSpPr>
        <p:sp>
          <p:nvSpPr>
            <p:cNvPr id="41" name="Rectangle: Rounded Corners 40">
              <a:extLst>
                <a:ext uri="{FF2B5EF4-FFF2-40B4-BE49-F238E27FC236}">
                  <a16:creationId xmlns:a16="http://schemas.microsoft.com/office/drawing/2014/main" id="{5C3C31BD-5AEE-D41E-1349-9DFFD7979CEA}"/>
                </a:ext>
              </a:extLst>
            </p:cNvPr>
            <p:cNvSpPr/>
            <p:nvPr/>
          </p:nvSpPr>
          <p:spPr>
            <a:xfrm>
              <a:off x="4480545" y="2638940"/>
              <a:ext cx="3437359" cy="3763130"/>
            </a:xfrm>
            <a:prstGeom prst="roundRect">
              <a:avLst/>
            </a:prstGeom>
            <a:solidFill>
              <a:srgbClr val="1B7D6A">
                <a:alpha val="20000"/>
              </a:srgb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619933AD-E1ED-7AC0-2FD9-56EC18DF2AFA}"/>
                </a:ext>
              </a:extLst>
            </p:cNvPr>
            <p:cNvSpPr/>
            <p:nvPr/>
          </p:nvSpPr>
          <p:spPr>
            <a:xfrm>
              <a:off x="5083199" y="2957039"/>
              <a:ext cx="2232050" cy="781361"/>
            </a:xfrm>
            <a:prstGeom prst="roundRect">
              <a:avLst/>
            </a:prstGeom>
            <a:solidFill>
              <a:srgbClr val="1C7C4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Activity </a:t>
              </a:r>
              <a:r>
                <a:rPr lang="en-US" dirty="0"/>
                <a:t>1: </a:t>
              </a:r>
              <a:r>
                <a:rPr kumimoji="0" lang="en-US" sz="1800" i="0" u="none" strike="noStrike" kern="1200" cap="none" spc="0" normalizeH="0" baseline="0" noProof="0" dirty="0">
                  <a:ln>
                    <a:noFill/>
                  </a:ln>
                  <a:solidFill>
                    <a:schemeClr val="bg1"/>
                  </a:solidFill>
                  <a:effectLst/>
                  <a:uLnTx/>
                  <a:uFillTx/>
                  <a:latin typeface="Aptos" panose="02110004020202020204"/>
                  <a:ea typeface="+mn-ea"/>
                  <a:cs typeface="+mn-cs"/>
                </a:rPr>
                <a:t>Leave the Lander</a:t>
              </a:r>
            </a:p>
          </p:txBody>
        </p:sp>
        <p:sp>
          <p:nvSpPr>
            <p:cNvPr id="10" name="Rectangle: Rounded Corners 9">
              <a:extLst>
                <a:ext uri="{FF2B5EF4-FFF2-40B4-BE49-F238E27FC236}">
                  <a16:creationId xmlns:a16="http://schemas.microsoft.com/office/drawing/2014/main" id="{F6075BE8-7688-3B35-095C-FF621E68D61B}"/>
                </a:ext>
              </a:extLst>
            </p:cNvPr>
            <p:cNvSpPr/>
            <p:nvPr/>
          </p:nvSpPr>
          <p:spPr>
            <a:xfrm>
              <a:off x="4682757" y="4800848"/>
              <a:ext cx="3032935" cy="1015734"/>
            </a:xfrm>
            <a:prstGeom prst="roundRect">
              <a:avLst/>
            </a:prstGeom>
            <a:solidFill>
              <a:srgbClr val="890F6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Hyperspace: </a:t>
              </a:r>
              <a:r>
                <a:rPr lang="en-US" sz="1600" dirty="0"/>
                <a:t>Moon, Coordinate System, Transform Unreal-Omniverse</a:t>
              </a:r>
            </a:p>
          </p:txBody>
        </p:sp>
        <p:sp>
          <p:nvSpPr>
            <p:cNvPr id="9" name="Rectangle: Rounded Corners 8">
              <a:extLst>
                <a:ext uri="{FF2B5EF4-FFF2-40B4-BE49-F238E27FC236}">
                  <a16:creationId xmlns:a16="http://schemas.microsoft.com/office/drawing/2014/main" id="{B52EFE07-066F-B494-D450-816DD27C02D9}"/>
                </a:ext>
              </a:extLst>
            </p:cNvPr>
            <p:cNvSpPr/>
            <p:nvPr/>
          </p:nvSpPr>
          <p:spPr>
            <a:xfrm>
              <a:off x="4848566" y="3832944"/>
              <a:ext cx="2701316" cy="892325"/>
            </a:xfrm>
            <a:prstGeom prst="roundRect">
              <a:avLst/>
            </a:prstGeom>
            <a:solidFill>
              <a:srgbClr val="12898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Contract: </a:t>
              </a:r>
              <a:r>
                <a:rPr lang="en-US" dirty="0"/>
                <a:t>Between Comp. A &amp; B for Activity</a:t>
              </a:r>
            </a:p>
          </p:txBody>
        </p:sp>
        <p:sp>
          <p:nvSpPr>
            <p:cNvPr id="40" name="Rectangle: Rounded Corners 39">
              <a:extLst>
                <a:ext uri="{FF2B5EF4-FFF2-40B4-BE49-F238E27FC236}">
                  <a16:creationId xmlns:a16="http://schemas.microsoft.com/office/drawing/2014/main" id="{12623093-91B1-5F68-A15A-5B7C642D39F2}"/>
                </a:ext>
              </a:extLst>
            </p:cNvPr>
            <p:cNvSpPr/>
            <p:nvPr/>
          </p:nvSpPr>
          <p:spPr>
            <a:xfrm>
              <a:off x="4947063" y="5816582"/>
              <a:ext cx="2504323" cy="361697"/>
            </a:xfrm>
            <a:prstGeom prst="roundRect">
              <a:avLst/>
            </a:prstGeom>
            <a:solidFill>
              <a:srgbClr val="558B0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Time: </a:t>
              </a:r>
              <a:r>
                <a:rPr lang="en-US" sz="1600" dirty="0"/>
                <a:t>Activity Duration</a:t>
              </a:r>
            </a:p>
          </p:txBody>
        </p:sp>
      </p:grpSp>
      <p:grpSp>
        <p:nvGrpSpPr>
          <p:cNvPr id="78" name="Group 77">
            <a:extLst>
              <a:ext uri="{FF2B5EF4-FFF2-40B4-BE49-F238E27FC236}">
                <a16:creationId xmlns:a16="http://schemas.microsoft.com/office/drawing/2014/main" id="{6D7E3233-829B-5685-9E41-AD40706E9749}"/>
              </a:ext>
            </a:extLst>
          </p:cNvPr>
          <p:cNvGrpSpPr/>
          <p:nvPr/>
        </p:nvGrpSpPr>
        <p:grpSpPr>
          <a:xfrm>
            <a:off x="8750703" y="520320"/>
            <a:ext cx="2540638" cy="1754260"/>
            <a:chOff x="8554773" y="547232"/>
            <a:chExt cx="2540638" cy="1754260"/>
          </a:xfrm>
        </p:grpSpPr>
        <p:sp>
          <p:nvSpPr>
            <p:cNvPr id="42" name="Rectangle: Rounded Corners 41">
              <a:extLst>
                <a:ext uri="{FF2B5EF4-FFF2-40B4-BE49-F238E27FC236}">
                  <a16:creationId xmlns:a16="http://schemas.microsoft.com/office/drawing/2014/main" id="{985EF9BD-F69D-A6F1-B2E2-F53A07578FD7}"/>
                </a:ext>
              </a:extLst>
            </p:cNvPr>
            <p:cNvSpPr/>
            <p:nvPr/>
          </p:nvSpPr>
          <p:spPr>
            <a:xfrm>
              <a:off x="8554773" y="547232"/>
              <a:ext cx="2540638" cy="1754260"/>
            </a:xfrm>
            <a:prstGeom prst="roundRect">
              <a:avLst/>
            </a:prstGeom>
            <a:solidFill>
              <a:srgbClr val="701682">
                <a:alpha val="20000"/>
              </a:srgb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Rounded Corners 44">
              <a:extLst>
                <a:ext uri="{FF2B5EF4-FFF2-40B4-BE49-F238E27FC236}">
                  <a16:creationId xmlns:a16="http://schemas.microsoft.com/office/drawing/2014/main" id="{2791126F-270C-91D4-86F3-E9FE8352E466}"/>
                </a:ext>
              </a:extLst>
            </p:cNvPr>
            <p:cNvSpPr/>
            <p:nvPr/>
          </p:nvSpPr>
          <p:spPr>
            <a:xfrm>
              <a:off x="9037886" y="772428"/>
              <a:ext cx="1574412" cy="553826"/>
            </a:xfrm>
            <a:prstGeom prst="roundRect">
              <a:avLst/>
            </a:prstGeom>
            <a:solidFill>
              <a:srgbClr val="70168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Organization: </a:t>
              </a:r>
              <a:r>
                <a:rPr lang="en-US" sz="1600" dirty="0"/>
                <a:t>Company B</a:t>
              </a:r>
            </a:p>
          </p:txBody>
        </p:sp>
        <p:sp>
          <p:nvSpPr>
            <p:cNvPr id="46" name="Rectangle: Rounded Corners 45">
              <a:extLst>
                <a:ext uri="{FF2B5EF4-FFF2-40B4-BE49-F238E27FC236}">
                  <a16:creationId xmlns:a16="http://schemas.microsoft.com/office/drawing/2014/main" id="{4AB0E4A9-673E-ECDF-4B86-C505401A2692}"/>
                </a:ext>
              </a:extLst>
            </p:cNvPr>
            <p:cNvSpPr/>
            <p:nvPr/>
          </p:nvSpPr>
          <p:spPr>
            <a:xfrm>
              <a:off x="9029656" y="1456283"/>
              <a:ext cx="1590873" cy="617424"/>
            </a:xfrm>
            <a:prstGeom prst="roundRect">
              <a:avLst/>
            </a:prstGeom>
            <a:solidFill>
              <a:srgbClr val="70168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Person: </a:t>
              </a:r>
              <a:r>
                <a:rPr lang="en-US" sz="1600" dirty="0"/>
                <a:t>User 2</a:t>
              </a:r>
            </a:p>
          </p:txBody>
        </p:sp>
      </p:grpSp>
      <p:grpSp>
        <p:nvGrpSpPr>
          <p:cNvPr id="75" name="Group 74">
            <a:extLst>
              <a:ext uri="{FF2B5EF4-FFF2-40B4-BE49-F238E27FC236}">
                <a16:creationId xmlns:a16="http://schemas.microsoft.com/office/drawing/2014/main" id="{65A69F1B-21DB-5456-9C1F-86366BD1F823}"/>
              </a:ext>
            </a:extLst>
          </p:cNvPr>
          <p:cNvGrpSpPr/>
          <p:nvPr/>
        </p:nvGrpSpPr>
        <p:grpSpPr>
          <a:xfrm>
            <a:off x="8365194" y="2647958"/>
            <a:ext cx="3437359" cy="2290235"/>
            <a:chOff x="8215144" y="2661719"/>
            <a:chExt cx="3437359" cy="2290235"/>
          </a:xfrm>
        </p:grpSpPr>
        <p:sp>
          <p:nvSpPr>
            <p:cNvPr id="50" name="Rectangle: Rounded Corners 49">
              <a:extLst>
                <a:ext uri="{FF2B5EF4-FFF2-40B4-BE49-F238E27FC236}">
                  <a16:creationId xmlns:a16="http://schemas.microsoft.com/office/drawing/2014/main" id="{D1FC594E-A936-54F3-6119-00FBFF429523}"/>
                </a:ext>
              </a:extLst>
            </p:cNvPr>
            <p:cNvSpPr/>
            <p:nvPr/>
          </p:nvSpPr>
          <p:spPr>
            <a:xfrm>
              <a:off x="8215144" y="2661719"/>
              <a:ext cx="3437359" cy="2290235"/>
            </a:xfrm>
            <a:prstGeom prst="roundRect">
              <a:avLst/>
            </a:prstGeom>
            <a:solidFill>
              <a:srgbClr val="003D92">
                <a:alpha val="20000"/>
              </a:srgb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44A87E36-CBAA-A6E1-CF8D-CFDA91A84328}"/>
                </a:ext>
              </a:extLst>
            </p:cNvPr>
            <p:cNvSpPr/>
            <p:nvPr/>
          </p:nvSpPr>
          <p:spPr>
            <a:xfrm>
              <a:off x="8624873" y="2888228"/>
              <a:ext cx="2617901" cy="932045"/>
            </a:xfrm>
            <a:prstGeom prst="roundRect">
              <a:avLst/>
            </a:prstGeom>
            <a:solidFill>
              <a:srgbClr val="003D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Agent: </a:t>
              </a:r>
              <a:r>
                <a:rPr lang="en-US" sz="1600" dirty="0"/>
                <a:t>Omniverse Lunar Lander 3D Model</a:t>
              </a:r>
            </a:p>
          </p:txBody>
        </p:sp>
        <p:sp>
          <p:nvSpPr>
            <p:cNvPr id="47" name="Rectangle: Rounded Corners 46">
              <a:extLst>
                <a:ext uri="{FF2B5EF4-FFF2-40B4-BE49-F238E27FC236}">
                  <a16:creationId xmlns:a16="http://schemas.microsoft.com/office/drawing/2014/main" id="{5C1569F6-C99E-5921-6CBD-1B048FE19D44}"/>
                </a:ext>
              </a:extLst>
            </p:cNvPr>
            <p:cNvSpPr/>
            <p:nvPr/>
          </p:nvSpPr>
          <p:spPr>
            <a:xfrm>
              <a:off x="8884660" y="3882717"/>
              <a:ext cx="2098327" cy="854807"/>
            </a:xfrm>
            <a:prstGeom prst="roundRect">
              <a:avLst/>
            </a:prstGeom>
            <a:solidFill>
              <a:srgbClr val="A5275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Credential: </a:t>
              </a:r>
              <a:r>
                <a:rPr lang="en-US" sz="1600" dirty="0"/>
                <a:t>Ownership by Comp. B</a:t>
              </a:r>
            </a:p>
          </p:txBody>
        </p:sp>
      </p:grpSp>
      <p:sp>
        <p:nvSpPr>
          <p:cNvPr id="62" name="Arrow: Left-Right 61">
            <a:extLst>
              <a:ext uri="{FF2B5EF4-FFF2-40B4-BE49-F238E27FC236}">
                <a16:creationId xmlns:a16="http://schemas.microsoft.com/office/drawing/2014/main" id="{72D2E587-813C-167E-F915-80BF6E675452}"/>
              </a:ext>
            </a:extLst>
          </p:cNvPr>
          <p:cNvSpPr/>
          <p:nvPr/>
        </p:nvSpPr>
        <p:spPr>
          <a:xfrm>
            <a:off x="3526590" y="1211307"/>
            <a:ext cx="1303988" cy="497269"/>
          </a:xfrm>
          <a:prstGeom prst="leftRightArrow">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Arrow: Left-Right 79">
            <a:extLst>
              <a:ext uri="{FF2B5EF4-FFF2-40B4-BE49-F238E27FC236}">
                <a16:creationId xmlns:a16="http://schemas.microsoft.com/office/drawing/2014/main" id="{367BC6E2-27A6-A672-7C92-4DE5C73877F6}"/>
              </a:ext>
            </a:extLst>
          </p:cNvPr>
          <p:cNvSpPr/>
          <p:nvPr/>
        </p:nvSpPr>
        <p:spPr>
          <a:xfrm>
            <a:off x="7348663" y="1205304"/>
            <a:ext cx="1303988" cy="497269"/>
          </a:xfrm>
          <a:prstGeom prst="leftRightArrow">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itle 1">
            <a:extLst>
              <a:ext uri="{FF2B5EF4-FFF2-40B4-BE49-F238E27FC236}">
                <a16:creationId xmlns:a16="http://schemas.microsoft.com/office/drawing/2014/main" id="{4A899A1A-92E4-D9EF-3D16-3A3230C6A573}"/>
              </a:ext>
            </a:extLst>
          </p:cNvPr>
          <p:cNvSpPr txBox="1">
            <a:spLocks/>
          </p:cNvSpPr>
          <p:nvPr/>
        </p:nvSpPr>
        <p:spPr>
          <a:xfrm>
            <a:off x="7415741" y="5304946"/>
            <a:ext cx="5334197" cy="8567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t>USE CASE</a:t>
            </a:r>
          </a:p>
        </p:txBody>
      </p:sp>
    </p:spTree>
    <p:extLst>
      <p:ext uri="{BB962C8B-B14F-4D97-AF65-F5344CB8AC3E}">
        <p14:creationId xmlns:p14="http://schemas.microsoft.com/office/powerpoint/2010/main" val="341652094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52344-CEB6-020A-515D-BBB5B604CBE1}"/>
              </a:ext>
            </a:extLst>
          </p:cNvPr>
          <p:cNvSpPr>
            <a:spLocks noGrp="1"/>
          </p:cNvSpPr>
          <p:nvPr>
            <p:ph type="title"/>
          </p:nvPr>
        </p:nvSpPr>
        <p:spPr/>
        <p:txBody>
          <a:bodyPr/>
          <a:lstStyle/>
          <a:p>
            <a:r>
              <a:rPr lang="en-US" b="1" dirty="0"/>
              <a:t>HSML Types Structure</a:t>
            </a:r>
          </a:p>
        </p:txBody>
      </p:sp>
      <p:sp>
        <p:nvSpPr>
          <p:cNvPr id="4" name="Slide Number Placeholder 3">
            <a:extLst>
              <a:ext uri="{FF2B5EF4-FFF2-40B4-BE49-F238E27FC236}">
                <a16:creationId xmlns:a16="http://schemas.microsoft.com/office/drawing/2014/main" id="{08D58A5F-768E-EDE0-F2F3-989AD694B437}"/>
              </a:ext>
            </a:extLst>
          </p:cNvPr>
          <p:cNvSpPr>
            <a:spLocks noGrp="1"/>
          </p:cNvSpPr>
          <p:nvPr>
            <p:ph type="sldNum" sz="quarter" idx="12"/>
          </p:nvPr>
        </p:nvSpPr>
        <p:spPr/>
        <p:txBody>
          <a:bodyPr/>
          <a:lstStyle/>
          <a:p>
            <a:fld id="{AF70F4D2-CD9E-4211-B0A3-6D53D5D6A630}" type="slidenum">
              <a:rPr lang="en-US" sz="2000" smtClean="0"/>
              <a:t>73</a:t>
            </a:fld>
            <a:endParaRPr lang="en-US" sz="2000" dirty="0"/>
          </a:p>
        </p:txBody>
      </p:sp>
      <p:cxnSp>
        <p:nvCxnSpPr>
          <p:cNvPr id="6" name="Straight Connector 5">
            <a:extLst>
              <a:ext uri="{FF2B5EF4-FFF2-40B4-BE49-F238E27FC236}">
                <a16:creationId xmlns:a16="http://schemas.microsoft.com/office/drawing/2014/main" id="{EFBEE432-21EA-E215-4A56-6C8F3D0141CF}"/>
              </a:ext>
            </a:extLst>
          </p:cNvPr>
          <p:cNvCxnSpPr/>
          <p:nvPr/>
        </p:nvCxnSpPr>
        <p:spPr>
          <a:xfrm>
            <a:off x="914400" y="1469571"/>
            <a:ext cx="5029200" cy="0"/>
          </a:xfrm>
          <a:prstGeom prst="line">
            <a:avLst/>
          </a:prstGeom>
          <a:ln w="38100">
            <a:solidFill>
              <a:srgbClr val="C00000"/>
            </a:solidFill>
          </a:ln>
        </p:spPr>
        <p:style>
          <a:lnRef idx="2">
            <a:schemeClr val="accent1"/>
          </a:lnRef>
          <a:fillRef idx="0">
            <a:schemeClr val="accent1"/>
          </a:fillRef>
          <a:effectRef idx="1">
            <a:schemeClr val="accent1"/>
          </a:effectRef>
          <a:fontRef idx="minor">
            <a:schemeClr val="tx1"/>
          </a:fontRef>
        </p:style>
      </p:cxnSp>
      <p:pic>
        <p:nvPicPr>
          <p:cNvPr id="7" name="Picture 6">
            <a:extLst>
              <a:ext uri="{FF2B5EF4-FFF2-40B4-BE49-F238E27FC236}">
                <a16:creationId xmlns:a16="http://schemas.microsoft.com/office/drawing/2014/main" id="{D33CB830-4DD7-6A67-724D-4EA5F72EE7D2}"/>
              </a:ext>
            </a:extLst>
          </p:cNvPr>
          <p:cNvPicPr>
            <a:picLocks noChangeAspect="1"/>
          </p:cNvPicPr>
          <p:nvPr/>
        </p:nvPicPr>
        <p:blipFill>
          <a:blip r:embed="rId2"/>
          <a:stretch>
            <a:fillRect/>
          </a:stretch>
        </p:blipFill>
        <p:spPr>
          <a:xfrm>
            <a:off x="372816" y="2029990"/>
            <a:ext cx="5570784" cy="3486477"/>
          </a:xfrm>
          <a:prstGeom prst="rect">
            <a:avLst/>
          </a:prstGeom>
        </p:spPr>
      </p:pic>
      <p:pic>
        <p:nvPicPr>
          <p:cNvPr id="15" name="Picture 14">
            <a:extLst>
              <a:ext uri="{FF2B5EF4-FFF2-40B4-BE49-F238E27FC236}">
                <a16:creationId xmlns:a16="http://schemas.microsoft.com/office/drawing/2014/main" id="{09596841-A529-1893-BCC6-142FCED9BC48}"/>
              </a:ext>
            </a:extLst>
          </p:cNvPr>
          <p:cNvPicPr>
            <a:picLocks noChangeAspect="1"/>
          </p:cNvPicPr>
          <p:nvPr/>
        </p:nvPicPr>
        <p:blipFill>
          <a:blip r:embed="rId3"/>
          <a:stretch>
            <a:fillRect/>
          </a:stretch>
        </p:blipFill>
        <p:spPr>
          <a:xfrm>
            <a:off x="6314904" y="2029990"/>
            <a:ext cx="5188248" cy="3358439"/>
          </a:xfrm>
          <a:prstGeom prst="rect">
            <a:avLst/>
          </a:prstGeom>
        </p:spPr>
      </p:pic>
      <p:sp>
        <p:nvSpPr>
          <p:cNvPr id="3" name="Subtitle 2">
            <a:extLst>
              <a:ext uri="{FF2B5EF4-FFF2-40B4-BE49-F238E27FC236}">
                <a16:creationId xmlns:a16="http://schemas.microsoft.com/office/drawing/2014/main" id="{99C31FCA-8704-E1C8-1144-4E53EF62E722}"/>
              </a:ext>
            </a:extLst>
          </p:cNvPr>
          <p:cNvSpPr txBox="1">
            <a:spLocks/>
          </p:cNvSpPr>
          <p:nvPr/>
        </p:nvSpPr>
        <p:spPr>
          <a:xfrm>
            <a:off x="372816" y="5698308"/>
            <a:ext cx="5570784" cy="60676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800" dirty="0"/>
              <a:t>Document currently under construction</a:t>
            </a:r>
          </a:p>
          <a:p>
            <a:pPr marL="0" indent="0" algn="ctr">
              <a:buNone/>
            </a:pPr>
            <a:endParaRPr lang="en-US" sz="1800" dirty="0"/>
          </a:p>
        </p:txBody>
      </p:sp>
      <p:sp>
        <p:nvSpPr>
          <p:cNvPr id="5" name="Subtitle 2">
            <a:extLst>
              <a:ext uri="{FF2B5EF4-FFF2-40B4-BE49-F238E27FC236}">
                <a16:creationId xmlns:a16="http://schemas.microsoft.com/office/drawing/2014/main" id="{21FBAF94-EC05-B748-B2FB-167524D2A4B7}"/>
              </a:ext>
            </a:extLst>
          </p:cNvPr>
          <p:cNvSpPr txBox="1">
            <a:spLocks/>
          </p:cNvSpPr>
          <p:nvPr/>
        </p:nvSpPr>
        <p:spPr>
          <a:xfrm>
            <a:off x="5825208" y="5682366"/>
            <a:ext cx="5570784" cy="60676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800" dirty="0"/>
              <a:t>Schema.org webpage</a:t>
            </a:r>
          </a:p>
          <a:p>
            <a:pPr marL="0" indent="0" algn="ctr">
              <a:buNone/>
            </a:pPr>
            <a:endParaRPr lang="en-US" sz="1800" dirty="0"/>
          </a:p>
        </p:txBody>
      </p:sp>
    </p:spTree>
    <p:extLst>
      <p:ext uri="{BB962C8B-B14F-4D97-AF65-F5344CB8AC3E}">
        <p14:creationId xmlns:p14="http://schemas.microsoft.com/office/powerpoint/2010/main" val="85726658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52344-CEB6-020A-515D-BBB5B604CBE1}"/>
              </a:ext>
            </a:extLst>
          </p:cNvPr>
          <p:cNvSpPr>
            <a:spLocks noGrp="1"/>
          </p:cNvSpPr>
          <p:nvPr>
            <p:ph type="title"/>
          </p:nvPr>
        </p:nvSpPr>
        <p:spPr>
          <a:xfrm>
            <a:off x="838200" y="365125"/>
            <a:ext cx="10515600" cy="810509"/>
          </a:xfrm>
        </p:spPr>
        <p:txBody>
          <a:bodyPr>
            <a:normAutofit/>
          </a:bodyPr>
          <a:lstStyle/>
          <a:p>
            <a:r>
              <a:rPr lang="en-US" sz="3200" b="1" dirty="0"/>
              <a:t>Spatial Web Safety and Security</a:t>
            </a:r>
          </a:p>
        </p:txBody>
      </p:sp>
      <p:sp>
        <p:nvSpPr>
          <p:cNvPr id="4" name="Slide Number Placeholder 3">
            <a:extLst>
              <a:ext uri="{FF2B5EF4-FFF2-40B4-BE49-F238E27FC236}">
                <a16:creationId xmlns:a16="http://schemas.microsoft.com/office/drawing/2014/main" id="{08D58A5F-768E-EDE0-F2F3-989AD694B437}"/>
              </a:ext>
            </a:extLst>
          </p:cNvPr>
          <p:cNvSpPr>
            <a:spLocks noGrp="1"/>
          </p:cNvSpPr>
          <p:nvPr>
            <p:ph type="sldNum" sz="quarter" idx="12"/>
          </p:nvPr>
        </p:nvSpPr>
        <p:spPr/>
        <p:txBody>
          <a:bodyPr/>
          <a:lstStyle/>
          <a:p>
            <a:fld id="{AF70F4D2-CD9E-4211-B0A3-6D53D5D6A630}" type="slidenum">
              <a:rPr lang="en-US" sz="2000" smtClean="0"/>
              <a:t>74</a:t>
            </a:fld>
            <a:endParaRPr lang="en-US" sz="2000" dirty="0"/>
          </a:p>
        </p:txBody>
      </p:sp>
      <p:cxnSp>
        <p:nvCxnSpPr>
          <p:cNvPr id="6" name="Straight Connector 5">
            <a:extLst>
              <a:ext uri="{FF2B5EF4-FFF2-40B4-BE49-F238E27FC236}">
                <a16:creationId xmlns:a16="http://schemas.microsoft.com/office/drawing/2014/main" id="{EFBEE432-21EA-E215-4A56-6C8F3D0141CF}"/>
              </a:ext>
            </a:extLst>
          </p:cNvPr>
          <p:cNvCxnSpPr/>
          <p:nvPr/>
        </p:nvCxnSpPr>
        <p:spPr>
          <a:xfrm>
            <a:off x="838200" y="1175634"/>
            <a:ext cx="5029200" cy="0"/>
          </a:xfrm>
          <a:prstGeom prst="line">
            <a:avLst/>
          </a:prstGeom>
          <a:ln w="38100">
            <a:solidFill>
              <a:srgbClr val="C00000"/>
            </a:solidFill>
          </a:ln>
        </p:spPr>
        <p:style>
          <a:lnRef idx="2">
            <a:schemeClr val="accent1"/>
          </a:lnRef>
          <a:fillRef idx="0">
            <a:schemeClr val="accent1"/>
          </a:fillRef>
          <a:effectRef idx="1">
            <a:schemeClr val="accent1"/>
          </a:effectRef>
          <a:fontRef idx="minor">
            <a:schemeClr val="tx1"/>
          </a:fontRef>
        </p:style>
      </p:cxnSp>
      <p:sp>
        <p:nvSpPr>
          <p:cNvPr id="3" name="Subtitle 2">
            <a:extLst>
              <a:ext uri="{FF2B5EF4-FFF2-40B4-BE49-F238E27FC236}">
                <a16:creationId xmlns:a16="http://schemas.microsoft.com/office/drawing/2014/main" id="{99C31FCA-8704-E1C8-1144-4E53EF62E722}"/>
              </a:ext>
            </a:extLst>
          </p:cNvPr>
          <p:cNvSpPr txBox="1">
            <a:spLocks/>
          </p:cNvSpPr>
          <p:nvPr/>
        </p:nvSpPr>
        <p:spPr>
          <a:xfrm>
            <a:off x="838200" y="1467902"/>
            <a:ext cx="8342871" cy="60676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“Safety &amp; Trustworthiness in the Spatial Web is enabled by Governance” </a:t>
            </a:r>
          </a:p>
          <a:p>
            <a:pPr marL="0" indent="0">
              <a:buNone/>
            </a:pPr>
            <a:endParaRPr lang="en-US" sz="2000" dirty="0"/>
          </a:p>
        </p:txBody>
      </p:sp>
      <p:sp>
        <p:nvSpPr>
          <p:cNvPr id="10" name="TextBox 9">
            <a:extLst>
              <a:ext uri="{FF2B5EF4-FFF2-40B4-BE49-F238E27FC236}">
                <a16:creationId xmlns:a16="http://schemas.microsoft.com/office/drawing/2014/main" id="{CE77FE3F-7938-0E58-B509-9B60E637FE60}"/>
              </a:ext>
            </a:extLst>
          </p:cNvPr>
          <p:cNvSpPr txBox="1"/>
          <p:nvPr/>
        </p:nvSpPr>
        <p:spPr>
          <a:xfrm>
            <a:off x="908222" y="4728379"/>
            <a:ext cx="2411627" cy="1323439"/>
          </a:xfrm>
          <a:prstGeom prst="rect">
            <a:avLst/>
          </a:prstGeom>
          <a:noFill/>
        </p:spPr>
        <p:txBody>
          <a:bodyPr wrap="square" rtlCol="0">
            <a:spAutoFit/>
          </a:bodyPr>
          <a:lstStyle/>
          <a:p>
            <a:r>
              <a:rPr lang="en-US" sz="2000" dirty="0"/>
              <a:t>4 aspects of trust between parties intermediated by digital technologies:</a:t>
            </a:r>
          </a:p>
        </p:txBody>
      </p:sp>
      <p:cxnSp>
        <p:nvCxnSpPr>
          <p:cNvPr id="12" name="Straight Connector 11">
            <a:extLst>
              <a:ext uri="{FF2B5EF4-FFF2-40B4-BE49-F238E27FC236}">
                <a16:creationId xmlns:a16="http://schemas.microsoft.com/office/drawing/2014/main" id="{EC60255A-8895-4758-525C-A192AFDD0746}"/>
              </a:ext>
            </a:extLst>
          </p:cNvPr>
          <p:cNvCxnSpPr>
            <a:cxnSpLocks/>
          </p:cNvCxnSpPr>
          <p:nvPr/>
        </p:nvCxnSpPr>
        <p:spPr>
          <a:xfrm>
            <a:off x="3422821" y="4582629"/>
            <a:ext cx="0" cy="1668162"/>
          </a:xfrm>
          <a:prstGeom prst="line">
            <a:avLst/>
          </a:prstGeom>
          <a:ln w="28575">
            <a:solidFill>
              <a:srgbClr val="C00000"/>
            </a:solidFill>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1F4899BC-72EA-4D2C-F5AC-C314E6232663}"/>
              </a:ext>
            </a:extLst>
          </p:cNvPr>
          <p:cNvSpPr txBox="1"/>
          <p:nvPr/>
        </p:nvSpPr>
        <p:spPr>
          <a:xfrm>
            <a:off x="3546390" y="4728378"/>
            <a:ext cx="5099220" cy="1323439"/>
          </a:xfrm>
          <a:prstGeom prst="rect">
            <a:avLst/>
          </a:prstGeom>
          <a:noFill/>
        </p:spPr>
        <p:txBody>
          <a:bodyPr wrap="square" rtlCol="0">
            <a:spAutoFit/>
          </a:bodyPr>
          <a:lstStyle/>
          <a:p>
            <a:pPr marL="457200" indent="-457200">
              <a:buAutoNum type="arabicPeriod"/>
            </a:pPr>
            <a:r>
              <a:rPr lang="en-US" sz="2000" dirty="0"/>
              <a:t>Authenticity – SWIDs (unique identifier)</a:t>
            </a:r>
          </a:p>
          <a:p>
            <a:pPr marL="457200" indent="-457200">
              <a:buAutoNum type="arabicPeriod"/>
            </a:pPr>
            <a:r>
              <a:rPr lang="en-US" sz="2000" dirty="0"/>
              <a:t>Integrity</a:t>
            </a:r>
          </a:p>
          <a:p>
            <a:pPr marL="457200" indent="-457200">
              <a:buAutoNum type="arabicPeriod"/>
            </a:pPr>
            <a:r>
              <a:rPr lang="en-US" sz="2000" dirty="0"/>
              <a:t>Confidentiality – HSTP</a:t>
            </a:r>
          </a:p>
          <a:p>
            <a:pPr marL="457200" indent="-457200">
              <a:buAutoNum type="arabicPeriod"/>
            </a:pPr>
            <a:r>
              <a:rPr lang="en-US" sz="2000" dirty="0"/>
              <a:t>Privacy – Design principle</a:t>
            </a:r>
          </a:p>
        </p:txBody>
      </p:sp>
      <p:sp>
        <p:nvSpPr>
          <p:cNvPr id="18" name="TextBox 17">
            <a:extLst>
              <a:ext uri="{FF2B5EF4-FFF2-40B4-BE49-F238E27FC236}">
                <a16:creationId xmlns:a16="http://schemas.microsoft.com/office/drawing/2014/main" id="{7FBDAFE9-CDDB-5378-0324-BB7A5C3A0065}"/>
              </a:ext>
            </a:extLst>
          </p:cNvPr>
          <p:cNvSpPr txBox="1"/>
          <p:nvPr/>
        </p:nvSpPr>
        <p:spPr>
          <a:xfrm>
            <a:off x="838200" y="2241733"/>
            <a:ext cx="8800070" cy="400110"/>
          </a:xfrm>
          <a:prstGeom prst="rect">
            <a:avLst/>
          </a:prstGeom>
          <a:noFill/>
        </p:spPr>
        <p:txBody>
          <a:bodyPr wrap="square" rtlCol="0">
            <a:spAutoFit/>
          </a:bodyPr>
          <a:lstStyle/>
          <a:p>
            <a:pPr marL="0" indent="0">
              <a:buNone/>
            </a:pPr>
            <a:r>
              <a:rPr lang="en-US" sz="2000" dirty="0"/>
              <a:t>Credentials, Norms &amp; Contracts are the main concepts for Governance</a:t>
            </a:r>
          </a:p>
        </p:txBody>
      </p:sp>
      <p:sp>
        <p:nvSpPr>
          <p:cNvPr id="19" name="TextBox 18">
            <a:extLst>
              <a:ext uri="{FF2B5EF4-FFF2-40B4-BE49-F238E27FC236}">
                <a16:creationId xmlns:a16="http://schemas.microsoft.com/office/drawing/2014/main" id="{433C6315-E9A4-2F3C-44B7-6691F973AC9A}"/>
              </a:ext>
            </a:extLst>
          </p:cNvPr>
          <p:cNvSpPr txBox="1"/>
          <p:nvPr/>
        </p:nvSpPr>
        <p:spPr>
          <a:xfrm>
            <a:off x="838200" y="2692014"/>
            <a:ext cx="10690651" cy="1323439"/>
          </a:xfrm>
          <a:prstGeom prst="rect">
            <a:avLst/>
          </a:prstGeom>
          <a:noFill/>
        </p:spPr>
        <p:txBody>
          <a:bodyPr wrap="square" rtlCol="0">
            <a:spAutoFit/>
          </a:bodyPr>
          <a:lstStyle/>
          <a:p>
            <a:pPr marL="342900" indent="-342900">
              <a:buFont typeface="Arial" panose="020B0604020202020204" pitchFamily="34" charset="0"/>
              <a:buChar char="•"/>
            </a:pPr>
            <a:r>
              <a:rPr lang="en-US" sz="2000" b="1" dirty="0"/>
              <a:t>Credentials</a:t>
            </a:r>
            <a:r>
              <a:rPr lang="en-US" sz="2000" dirty="0"/>
              <a:t> – used for authentication and identity – who can access a domain, and how can they interact with it</a:t>
            </a:r>
          </a:p>
          <a:p>
            <a:pPr marL="342900" indent="-342900">
              <a:buFont typeface="Arial" panose="020B0604020202020204" pitchFamily="34" charset="0"/>
              <a:buChar char="•"/>
            </a:pPr>
            <a:r>
              <a:rPr lang="en-US" sz="2000" b="1" dirty="0"/>
              <a:t>Norms</a:t>
            </a:r>
            <a:r>
              <a:rPr lang="en-US" sz="2000" dirty="0"/>
              <a:t> – act as a principle of conduct or right action over domains</a:t>
            </a:r>
          </a:p>
          <a:p>
            <a:pPr marL="342900" indent="-342900">
              <a:buFont typeface="Arial" panose="020B0604020202020204" pitchFamily="34" charset="0"/>
              <a:buChar char="•"/>
            </a:pPr>
            <a:r>
              <a:rPr lang="en-US" sz="2000" b="1" dirty="0"/>
              <a:t>Contracts</a:t>
            </a:r>
            <a:r>
              <a:rPr lang="en-US" sz="2000" dirty="0"/>
              <a:t> – binding agreement used to dictate activities and relationships among domains</a:t>
            </a:r>
          </a:p>
        </p:txBody>
      </p:sp>
    </p:spTree>
    <p:extLst>
      <p:ext uri="{BB962C8B-B14F-4D97-AF65-F5344CB8AC3E}">
        <p14:creationId xmlns:p14="http://schemas.microsoft.com/office/powerpoint/2010/main" val="118494204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52344-CEB6-020A-515D-BBB5B604CBE1}"/>
              </a:ext>
            </a:extLst>
          </p:cNvPr>
          <p:cNvSpPr>
            <a:spLocks noGrp="1"/>
          </p:cNvSpPr>
          <p:nvPr>
            <p:ph type="title"/>
          </p:nvPr>
        </p:nvSpPr>
        <p:spPr>
          <a:xfrm>
            <a:off x="838200" y="365125"/>
            <a:ext cx="10515600" cy="810509"/>
          </a:xfrm>
        </p:spPr>
        <p:txBody>
          <a:bodyPr>
            <a:normAutofit/>
          </a:bodyPr>
          <a:lstStyle/>
          <a:p>
            <a:r>
              <a:rPr lang="en-US" sz="3200" b="1" dirty="0"/>
              <a:t>Credentials in Kafka</a:t>
            </a:r>
          </a:p>
        </p:txBody>
      </p:sp>
      <p:sp>
        <p:nvSpPr>
          <p:cNvPr id="4" name="Slide Number Placeholder 3">
            <a:extLst>
              <a:ext uri="{FF2B5EF4-FFF2-40B4-BE49-F238E27FC236}">
                <a16:creationId xmlns:a16="http://schemas.microsoft.com/office/drawing/2014/main" id="{08D58A5F-768E-EDE0-F2F3-989AD694B437}"/>
              </a:ext>
            </a:extLst>
          </p:cNvPr>
          <p:cNvSpPr>
            <a:spLocks noGrp="1"/>
          </p:cNvSpPr>
          <p:nvPr>
            <p:ph type="sldNum" sz="quarter" idx="12"/>
          </p:nvPr>
        </p:nvSpPr>
        <p:spPr/>
        <p:txBody>
          <a:bodyPr/>
          <a:lstStyle/>
          <a:p>
            <a:fld id="{AF70F4D2-CD9E-4211-B0A3-6D53D5D6A630}" type="slidenum">
              <a:rPr lang="en-US" sz="2000" smtClean="0"/>
              <a:t>75</a:t>
            </a:fld>
            <a:endParaRPr lang="en-US" sz="2000" dirty="0"/>
          </a:p>
        </p:txBody>
      </p:sp>
      <p:cxnSp>
        <p:nvCxnSpPr>
          <p:cNvPr id="6" name="Straight Connector 5">
            <a:extLst>
              <a:ext uri="{FF2B5EF4-FFF2-40B4-BE49-F238E27FC236}">
                <a16:creationId xmlns:a16="http://schemas.microsoft.com/office/drawing/2014/main" id="{EFBEE432-21EA-E215-4A56-6C8F3D0141CF}"/>
              </a:ext>
            </a:extLst>
          </p:cNvPr>
          <p:cNvCxnSpPr/>
          <p:nvPr/>
        </p:nvCxnSpPr>
        <p:spPr>
          <a:xfrm>
            <a:off x="838200" y="1175634"/>
            <a:ext cx="5029200" cy="0"/>
          </a:xfrm>
          <a:prstGeom prst="line">
            <a:avLst/>
          </a:prstGeom>
          <a:ln w="38100">
            <a:solidFill>
              <a:srgbClr val="C00000"/>
            </a:solidFill>
          </a:ln>
        </p:spPr>
        <p:style>
          <a:lnRef idx="2">
            <a:schemeClr val="accent1"/>
          </a:lnRef>
          <a:fillRef idx="0">
            <a:schemeClr val="accent1"/>
          </a:fillRef>
          <a:effectRef idx="1">
            <a:schemeClr val="accent1"/>
          </a:effectRef>
          <a:fontRef idx="minor">
            <a:schemeClr val="tx1"/>
          </a:fontRef>
        </p:style>
      </p:cxnSp>
      <p:sp>
        <p:nvSpPr>
          <p:cNvPr id="3" name="TextBox 2">
            <a:extLst>
              <a:ext uri="{FF2B5EF4-FFF2-40B4-BE49-F238E27FC236}">
                <a16:creationId xmlns:a16="http://schemas.microsoft.com/office/drawing/2014/main" id="{5D7FE909-24AC-05EA-90E4-C7EEFEBD1174}"/>
              </a:ext>
            </a:extLst>
          </p:cNvPr>
          <p:cNvSpPr txBox="1"/>
          <p:nvPr/>
        </p:nvSpPr>
        <p:spPr>
          <a:xfrm>
            <a:off x="838200" y="3844622"/>
            <a:ext cx="9788611" cy="400110"/>
          </a:xfrm>
          <a:prstGeom prst="rect">
            <a:avLst/>
          </a:prstGeom>
          <a:noFill/>
        </p:spPr>
        <p:txBody>
          <a:bodyPr wrap="square" rtlCol="0">
            <a:spAutoFit/>
          </a:bodyPr>
          <a:lstStyle/>
          <a:p>
            <a:r>
              <a:rPr lang="en-US" sz="2000" b="1" dirty="0"/>
              <a:t>Credential Verification</a:t>
            </a:r>
            <a:r>
              <a:rPr lang="en-US" sz="2000" dirty="0"/>
              <a:t>, </a:t>
            </a:r>
            <a:r>
              <a:rPr lang="en-US" sz="2000" b="1" dirty="0"/>
              <a:t>Domain Identity</a:t>
            </a:r>
            <a:r>
              <a:rPr lang="en-US" sz="2000" dirty="0"/>
              <a:t>, and </a:t>
            </a:r>
            <a:r>
              <a:rPr lang="en-US" sz="2000" b="1" dirty="0"/>
              <a:t>Access Control </a:t>
            </a:r>
            <a:r>
              <a:rPr lang="en-US" sz="2000" dirty="0"/>
              <a:t>in</a:t>
            </a:r>
            <a:r>
              <a:rPr lang="en-US" sz="2000" b="1" dirty="0"/>
              <a:t> Kafka: </a:t>
            </a:r>
          </a:p>
        </p:txBody>
      </p:sp>
      <p:sp>
        <p:nvSpPr>
          <p:cNvPr id="11" name="TextBox 10">
            <a:extLst>
              <a:ext uri="{FF2B5EF4-FFF2-40B4-BE49-F238E27FC236}">
                <a16:creationId xmlns:a16="http://schemas.microsoft.com/office/drawing/2014/main" id="{76537935-0F5B-BE7F-580E-00B2066C1A79}"/>
              </a:ext>
            </a:extLst>
          </p:cNvPr>
          <p:cNvSpPr txBox="1"/>
          <p:nvPr/>
        </p:nvSpPr>
        <p:spPr>
          <a:xfrm>
            <a:off x="891747" y="4321604"/>
            <a:ext cx="9788611" cy="1938992"/>
          </a:xfrm>
          <a:prstGeom prst="rect">
            <a:avLst/>
          </a:prstGeom>
          <a:noFill/>
        </p:spPr>
        <p:txBody>
          <a:bodyPr wrap="square">
            <a:spAutoFit/>
          </a:bodyPr>
          <a:lstStyle/>
          <a:p>
            <a:pPr marL="342900" indent="-342900">
              <a:buAutoNum type="arabicPeriod"/>
            </a:pPr>
            <a:r>
              <a:rPr lang="en-US" sz="2000" b="1" dirty="0"/>
              <a:t>Issue Decentralized Identifiers (DIDs) </a:t>
            </a:r>
            <a:r>
              <a:rPr lang="en-US" sz="2000" dirty="0"/>
              <a:t>for producers, consumers, and brokers.</a:t>
            </a:r>
          </a:p>
          <a:p>
            <a:pPr marL="342900" indent="-342900">
              <a:buAutoNum type="arabicPeriod"/>
            </a:pPr>
            <a:r>
              <a:rPr lang="en-US" sz="2000" b="1" dirty="0"/>
              <a:t>Use Verifiable Credentials (VCs)</a:t>
            </a:r>
            <a:r>
              <a:rPr lang="en-US" sz="2000" dirty="0"/>
              <a:t> to grant roles like "producer" or "consumer" for specific topics.</a:t>
            </a:r>
          </a:p>
          <a:p>
            <a:pPr marL="342900" indent="-342900">
              <a:buAutoNum type="arabicPeriod"/>
            </a:pPr>
            <a:r>
              <a:rPr lang="en-US" sz="2000" b="1" dirty="0"/>
              <a:t>Authenticate users </a:t>
            </a:r>
            <a:r>
              <a:rPr lang="en-US" sz="2000" dirty="0"/>
              <a:t>using </a:t>
            </a:r>
            <a:r>
              <a:rPr lang="en-US" sz="2000" b="1" dirty="0"/>
              <a:t>DID-Auth</a:t>
            </a:r>
            <a:r>
              <a:rPr lang="en-US" sz="2000" dirty="0"/>
              <a:t> (challenge-response).</a:t>
            </a:r>
          </a:p>
          <a:p>
            <a:pPr marL="342900" indent="-342900">
              <a:buAutoNum type="arabicPeriod"/>
            </a:pPr>
            <a:r>
              <a:rPr lang="en-US" sz="2000" b="1" dirty="0"/>
              <a:t>Check role-based access </a:t>
            </a:r>
            <a:r>
              <a:rPr lang="en-US" sz="2000" dirty="0"/>
              <a:t>for producers/consumers.</a:t>
            </a:r>
          </a:p>
          <a:p>
            <a:pPr marL="342900" indent="-342900">
              <a:buAutoNum type="arabicPeriod"/>
            </a:pPr>
            <a:r>
              <a:rPr lang="en-US" sz="2000" b="1" dirty="0"/>
              <a:t>Use encryption and signing </a:t>
            </a:r>
            <a:r>
              <a:rPr lang="en-US" sz="2000" dirty="0"/>
              <a:t>for message confidentiality and integrity.</a:t>
            </a:r>
          </a:p>
        </p:txBody>
      </p:sp>
      <p:sp>
        <p:nvSpPr>
          <p:cNvPr id="13" name="TextBox 12">
            <a:extLst>
              <a:ext uri="{FF2B5EF4-FFF2-40B4-BE49-F238E27FC236}">
                <a16:creationId xmlns:a16="http://schemas.microsoft.com/office/drawing/2014/main" id="{1EFE9161-B3C3-D182-38A4-43DBFB5A169A}"/>
              </a:ext>
            </a:extLst>
          </p:cNvPr>
          <p:cNvSpPr txBox="1"/>
          <p:nvPr/>
        </p:nvSpPr>
        <p:spPr>
          <a:xfrm>
            <a:off x="891747" y="2215897"/>
            <a:ext cx="8882448" cy="1323439"/>
          </a:xfrm>
          <a:prstGeom prst="rect">
            <a:avLst/>
          </a:prstGeom>
          <a:noFill/>
        </p:spPr>
        <p:txBody>
          <a:bodyPr wrap="square">
            <a:spAutoFit/>
          </a:bodyPr>
          <a:lstStyle/>
          <a:p>
            <a:pPr marL="285750" indent="-285750">
              <a:buFont typeface="Arial" panose="020B0604020202020204" pitchFamily="34" charset="0"/>
              <a:buChar char="•"/>
            </a:pPr>
            <a:r>
              <a:rPr lang="en-US" sz="2000" b="1" dirty="0"/>
              <a:t>Credential Verification: </a:t>
            </a:r>
            <a:r>
              <a:rPr lang="en-US" sz="2000" dirty="0"/>
              <a:t>Use VCs, DIDs, JWTs or ACLs.</a:t>
            </a:r>
          </a:p>
          <a:p>
            <a:pPr marL="285750" indent="-285750">
              <a:buFont typeface="Arial" panose="020B0604020202020204" pitchFamily="34" charset="0"/>
              <a:buChar char="•"/>
            </a:pPr>
            <a:r>
              <a:rPr lang="en-US" sz="2000" b="1" dirty="0"/>
              <a:t>Domain Identity: </a:t>
            </a:r>
            <a:r>
              <a:rPr lang="en-US" sz="2000" dirty="0"/>
              <a:t>Use DIDs.</a:t>
            </a:r>
          </a:p>
          <a:p>
            <a:pPr marL="285750" indent="-285750">
              <a:buFont typeface="Arial" panose="020B0604020202020204" pitchFamily="34" charset="0"/>
              <a:buChar char="•"/>
            </a:pPr>
            <a:r>
              <a:rPr lang="en-US" sz="2000" b="1" dirty="0"/>
              <a:t>User Access Control</a:t>
            </a:r>
            <a:r>
              <a:rPr lang="en-US" sz="2000" dirty="0"/>
              <a:t>: Check ACLs, DID VCs, or JWT tokens.</a:t>
            </a:r>
          </a:p>
          <a:p>
            <a:pPr marL="285750" indent="-285750">
              <a:buFont typeface="Arial" panose="020B0604020202020204" pitchFamily="34" charset="0"/>
              <a:buChar char="•"/>
            </a:pPr>
            <a:r>
              <a:rPr lang="en-US" sz="2000" b="1" dirty="0"/>
              <a:t>Domain Capabilities:</a:t>
            </a:r>
            <a:r>
              <a:rPr lang="en-US" sz="2000" dirty="0"/>
              <a:t> Check DID Documents, VCs, or API responses</a:t>
            </a:r>
          </a:p>
        </p:txBody>
      </p:sp>
      <p:sp>
        <p:nvSpPr>
          <p:cNvPr id="15" name="TextBox 14">
            <a:extLst>
              <a:ext uri="{FF2B5EF4-FFF2-40B4-BE49-F238E27FC236}">
                <a16:creationId xmlns:a16="http://schemas.microsoft.com/office/drawing/2014/main" id="{F6C6F547-F2DD-B366-6BF0-A0353DC2BB27}"/>
              </a:ext>
            </a:extLst>
          </p:cNvPr>
          <p:cNvSpPr txBox="1"/>
          <p:nvPr/>
        </p:nvSpPr>
        <p:spPr>
          <a:xfrm>
            <a:off x="838200" y="1341822"/>
            <a:ext cx="10642257" cy="707886"/>
          </a:xfrm>
          <a:prstGeom prst="rect">
            <a:avLst/>
          </a:prstGeom>
          <a:noFill/>
        </p:spPr>
        <p:txBody>
          <a:bodyPr wrap="square">
            <a:spAutoFit/>
          </a:bodyPr>
          <a:lstStyle/>
          <a:p>
            <a:pPr algn="just"/>
            <a:r>
              <a:rPr lang="en-US" sz="2000" dirty="0"/>
              <a:t>Verifying credentials, identities, and access rights requires a combination of </a:t>
            </a:r>
            <a:r>
              <a:rPr lang="en-US" sz="2000" b="1" dirty="0"/>
              <a:t>cryptographic techniques</a:t>
            </a:r>
            <a:r>
              <a:rPr lang="en-US" sz="2000" dirty="0"/>
              <a:t>, </a:t>
            </a:r>
            <a:r>
              <a:rPr lang="en-US" sz="2000" b="1" dirty="0"/>
              <a:t>authentication protocols</a:t>
            </a:r>
            <a:r>
              <a:rPr lang="en-US" sz="2000" dirty="0"/>
              <a:t>, and </a:t>
            </a:r>
            <a:r>
              <a:rPr lang="en-US" sz="2000" b="1" dirty="0"/>
              <a:t>access control mechanisms</a:t>
            </a:r>
            <a:r>
              <a:rPr lang="en-US" sz="2000" dirty="0"/>
              <a:t>.</a:t>
            </a:r>
          </a:p>
        </p:txBody>
      </p:sp>
    </p:spTree>
    <p:extLst>
      <p:ext uri="{BB962C8B-B14F-4D97-AF65-F5344CB8AC3E}">
        <p14:creationId xmlns:p14="http://schemas.microsoft.com/office/powerpoint/2010/main" val="145088394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ED6607-ACE2-930F-33C6-4A2BA5802FD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947946-6B93-8ED0-D9D2-7BC8E7267221}"/>
              </a:ext>
            </a:extLst>
          </p:cNvPr>
          <p:cNvSpPr>
            <a:spLocks noGrp="1"/>
          </p:cNvSpPr>
          <p:nvPr>
            <p:ph type="title"/>
          </p:nvPr>
        </p:nvSpPr>
        <p:spPr>
          <a:xfrm>
            <a:off x="838200" y="365125"/>
            <a:ext cx="10515600" cy="810509"/>
          </a:xfrm>
        </p:spPr>
        <p:txBody>
          <a:bodyPr>
            <a:normAutofit/>
          </a:bodyPr>
          <a:lstStyle/>
          <a:p>
            <a:r>
              <a:rPr lang="en-US" sz="3200" b="1" dirty="0"/>
              <a:t>SWID –  DID (Decentralized Identifier)</a:t>
            </a:r>
          </a:p>
        </p:txBody>
      </p:sp>
      <p:sp>
        <p:nvSpPr>
          <p:cNvPr id="4" name="Slide Number Placeholder 3">
            <a:extLst>
              <a:ext uri="{FF2B5EF4-FFF2-40B4-BE49-F238E27FC236}">
                <a16:creationId xmlns:a16="http://schemas.microsoft.com/office/drawing/2014/main" id="{FE5AC474-847C-A95F-8454-7B243B438219}"/>
              </a:ext>
            </a:extLst>
          </p:cNvPr>
          <p:cNvSpPr>
            <a:spLocks noGrp="1"/>
          </p:cNvSpPr>
          <p:nvPr>
            <p:ph type="sldNum" sz="quarter" idx="12"/>
          </p:nvPr>
        </p:nvSpPr>
        <p:spPr/>
        <p:txBody>
          <a:bodyPr/>
          <a:lstStyle/>
          <a:p>
            <a:fld id="{AF70F4D2-CD9E-4211-B0A3-6D53D5D6A630}" type="slidenum">
              <a:rPr lang="en-US" sz="2000" smtClean="0"/>
              <a:t>76</a:t>
            </a:fld>
            <a:endParaRPr lang="en-US" sz="2000" dirty="0"/>
          </a:p>
        </p:txBody>
      </p:sp>
      <p:cxnSp>
        <p:nvCxnSpPr>
          <p:cNvPr id="6" name="Straight Connector 5">
            <a:extLst>
              <a:ext uri="{FF2B5EF4-FFF2-40B4-BE49-F238E27FC236}">
                <a16:creationId xmlns:a16="http://schemas.microsoft.com/office/drawing/2014/main" id="{C811B1A6-43FC-A7A5-ADCF-36ECF140476A}"/>
              </a:ext>
            </a:extLst>
          </p:cNvPr>
          <p:cNvCxnSpPr/>
          <p:nvPr/>
        </p:nvCxnSpPr>
        <p:spPr>
          <a:xfrm>
            <a:off x="838200" y="1175634"/>
            <a:ext cx="5029200" cy="0"/>
          </a:xfrm>
          <a:prstGeom prst="line">
            <a:avLst/>
          </a:prstGeom>
          <a:ln w="38100">
            <a:solidFill>
              <a:srgbClr val="C00000"/>
            </a:solidFill>
          </a:ln>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57D8B892-26DF-BC2C-B6E4-321406D79F65}"/>
              </a:ext>
            </a:extLst>
          </p:cNvPr>
          <p:cNvSpPr txBox="1"/>
          <p:nvPr/>
        </p:nvSpPr>
        <p:spPr>
          <a:xfrm>
            <a:off x="838200" y="4686436"/>
            <a:ext cx="8738286" cy="1323439"/>
          </a:xfrm>
          <a:prstGeom prst="rect">
            <a:avLst/>
          </a:prstGeom>
          <a:noFill/>
        </p:spPr>
        <p:txBody>
          <a:bodyPr wrap="square" rtlCol="0">
            <a:spAutoFit/>
          </a:bodyPr>
          <a:lstStyle/>
          <a:p>
            <a:pPr marL="457200" indent="-457200">
              <a:buAutoNum type="arabicPeriod"/>
            </a:pPr>
            <a:r>
              <a:rPr lang="en-US" sz="2000" dirty="0"/>
              <a:t>To create a DID – use app or a CLI tool (can build a CLI tool with python)</a:t>
            </a:r>
          </a:p>
          <a:p>
            <a:pPr marL="457200" indent="-457200">
              <a:buAutoNum type="arabicPeriod"/>
            </a:pPr>
            <a:r>
              <a:rPr lang="en-US" sz="2000" dirty="0"/>
              <a:t>Tool generates a key pair (public + private key)</a:t>
            </a:r>
          </a:p>
          <a:p>
            <a:pPr marL="457200" indent="-457200">
              <a:buAutoNum type="arabicPeriod"/>
            </a:pPr>
            <a:r>
              <a:rPr lang="en-US" sz="2000" dirty="0"/>
              <a:t>Creates DID from the public key (like did:key:xyz123)</a:t>
            </a:r>
          </a:p>
          <a:p>
            <a:pPr marL="457200" indent="-457200">
              <a:buAutoNum type="arabicPeriod"/>
            </a:pPr>
            <a:r>
              <a:rPr lang="en-US" sz="2000" dirty="0"/>
              <a:t>Your private key stays secret, and the DID becomes your public identifier</a:t>
            </a:r>
          </a:p>
        </p:txBody>
      </p:sp>
      <p:sp>
        <p:nvSpPr>
          <p:cNvPr id="8" name="TextBox 7">
            <a:extLst>
              <a:ext uri="{FF2B5EF4-FFF2-40B4-BE49-F238E27FC236}">
                <a16:creationId xmlns:a16="http://schemas.microsoft.com/office/drawing/2014/main" id="{1C46A5DE-BDA9-1AAF-F0B5-35321D7CDFCB}"/>
              </a:ext>
            </a:extLst>
          </p:cNvPr>
          <p:cNvSpPr txBox="1"/>
          <p:nvPr/>
        </p:nvSpPr>
        <p:spPr>
          <a:xfrm>
            <a:off x="4838906" y="2694198"/>
            <a:ext cx="5979588" cy="1015663"/>
          </a:xfrm>
          <a:prstGeom prst="rect">
            <a:avLst/>
          </a:prstGeom>
          <a:noFill/>
        </p:spPr>
        <p:txBody>
          <a:bodyPr wrap="square" rtlCol="0">
            <a:spAutoFit/>
          </a:bodyPr>
          <a:lstStyle/>
          <a:p>
            <a:pPr algn="just"/>
            <a:r>
              <a:rPr lang="en-US" sz="2000" dirty="0"/>
              <a:t>The </a:t>
            </a:r>
            <a:r>
              <a:rPr lang="en-US" sz="2000" b="1" dirty="0">
                <a:solidFill>
                  <a:srgbClr val="6FAA55"/>
                </a:solidFill>
              </a:rPr>
              <a:t>unique identifier </a:t>
            </a:r>
            <a:r>
              <a:rPr lang="en-US" sz="2000" dirty="0"/>
              <a:t>is generated through a cryptographic process,  this makes it impossible to guess the underlying key or DID</a:t>
            </a:r>
          </a:p>
        </p:txBody>
      </p:sp>
      <p:pic>
        <p:nvPicPr>
          <p:cNvPr id="9" name="Picture 8">
            <a:extLst>
              <a:ext uri="{FF2B5EF4-FFF2-40B4-BE49-F238E27FC236}">
                <a16:creationId xmlns:a16="http://schemas.microsoft.com/office/drawing/2014/main" id="{3FBD326F-14C3-70E3-196A-A9BD7E4E2A95}"/>
              </a:ext>
            </a:extLst>
          </p:cNvPr>
          <p:cNvPicPr>
            <a:picLocks noChangeAspect="1"/>
          </p:cNvPicPr>
          <p:nvPr/>
        </p:nvPicPr>
        <p:blipFill>
          <a:blip r:embed="rId2"/>
          <a:stretch>
            <a:fillRect/>
          </a:stretch>
        </p:blipFill>
        <p:spPr>
          <a:xfrm>
            <a:off x="838200" y="2338528"/>
            <a:ext cx="4000706" cy="1549480"/>
          </a:xfrm>
          <a:prstGeom prst="rect">
            <a:avLst/>
          </a:prstGeom>
        </p:spPr>
      </p:pic>
      <p:sp>
        <p:nvSpPr>
          <p:cNvPr id="3" name="TextBox 2">
            <a:extLst>
              <a:ext uri="{FF2B5EF4-FFF2-40B4-BE49-F238E27FC236}">
                <a16:creationId xmlns:a16="http://schemas.microsoft.com/office/drawing/2014/main" id="{D60F43B1-6840-1129-6FEC-2ED9644010BC}"/>
              </a:ext>
            </a:extLst>
          </p:cNvPr>
          <p:cNvSpPr txBox="1"/>
          <p:nvPr/>
        </p:nvSpPr>
        <p:spPr>
          <a:xfrm>
            <a:off x="838199" y="4286326"/>
            <a:ext cx="5979588" cy="400110"/>
          </a:xfrm>
          <a:prstGeom prst="rect">
            <a:avLst/>
          </a:prstGeom>
          <a:noFill/>
        </p:spPr>
        <p:txBody>
          <a:bodyPr wrap="square" rtlCol="0">
            <a:spAutoFit/>
          </a:bodyPr>
          <a:lstStyle/>
          <a:p>
            <a:r>
              <a:rPr lang="en-US" sz="2000" b="1" dirty="0"/>
              <a:t>How this would work with Kafka:</a:t>
            </a:r>
          </a:p>
        </p:txBody>
      </p:sp>
      <p:sp>
        <p:nvSpPr>
          <p:cNvPr id="10" name="TextBox 9">
            <a:extLst>
              <a:ext uri="{FF2B5EF4-FFF2-40B4-BE49-F238E27FC236}">
                <a16:creationId xmlns:a16="http://schemas.microsoft.com/office/drawing/2014/main" id="{01BD0413-E3A8-822F-3E06-49D48CE4E24F}"/>
              </a:ext>
            </a:extLst>
          </p:cNvPr>
          <p:cNvSpPr txBox="1"/>
          <p:nvPr/>
        </p:nvSpPr>
        <p:spPr>
          <a:xfrm>
            <a:off x="838200" y="1371150"/>
            <a:ext cx="10515600" cy="707886"/>
          </a:xfrm>
          <a:prstGeom prst="rect">
            <a:avLst/>
          </a:prstGeom>
          <a:noFill/>
        </p:spPr>
        <p:txBody>
          <a:bodyPr wrap="square">
            <a:spAutoFit/>
          </a:bodyPr>
          <a:lstStyle/>
          <a:p>
            <a:r>
              <a:rPr lang="en-US" sz="2000" dirty="0"/>
              <a:t>The </a:t>
            </a:r>
            <a:r>
              <a:rPr lang="en-US" sz="2000" b="1" dirty="0"/>
              <a:t>Spatial Web Identifier (SWID) </a:t>
            </a:r>
            <a:r>
              <a:rPr lang="en-US" sz="2000" dirty="0"/>
              <a:t>is a Decentralized Identity (DID), so it does not rely  on central authorities, it is a self-sovereign identity.</a:t>
            </a:r>
          </a:p>
        </p:txBody>
      </p:sp>
    </p:spTree>
    <p:extLst>
      <p:ext uri="{BB962C8B-B14F-4D97-AF65-F5344CB8AC3E}">
        <p14:creationId xmlns:p14="http://schemas.microsoft.com/office/powerpoint/2010/main" val="7631513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5D9696-CAB8-341A-FEEB-7188188D2421}"/>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2880AD65-D5FF-84B6-4B56-D593FBB34763}"/>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AA3A3BA0-C869-B42E-B11E-9169F4486879}"/>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8</a:t>
            </a:fld>
            <a:endParaRPr lang="en-US" sz="2400" b="1" dirty="0">
              <a:solidFill>
                <a:schemeClr val="bg1"/>
              </a:solidFill>
            </a:endParaRPr>
          </a:p>
        </p:txBody>
      </p:sp>
      <p:sp>
        <p:nvSpPr>
          <p:cNvPr id="8" name="Title 1">
            <a:extLst>
              <a:ext uri="{FF2B5EF4-FFF2-40B4-BE49-F238E27FC236}">
                <a16:creationId xmlns:a16="http://schemas.microsoft.com/office/drawing/2014/main" id="{D0F462A3-EB03-6347-9E37-CBFC1B4FA76C}"/>
              </a:ext>
            </a:extLst>
          </p:cNvPr>
          <p:cNvSpPr txBox="1">
            <a:spLocks/>
          </p:cNvSpPr>
          <p:nvPr/>
        </p:nvSpPr>
        <p:spPr>
          <a:xfrm>
            <a:off x="838200" y="366575"/>
            <a:ext cx="10515600" cy="877331"/>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Registration Test: HSML Web App + HSML API</a:t>
            </a:r>
            <a:endParaRPr lang="es-ES" sz="4000" b="1" dirty="0">
              <a:solidFill>
                <a:srgbClr val="561C24"/>
              </a:solidFill>
              <a:ea typeface="Verdana"/>
              <a:cs typeface="Helvetica" panose="020B0604020202020204" pitchFamily="34" charset="0"/>
            </a:endParaRPr>
          </a:p>
        </p:txBody>
      </p:sp>
      <p:cxnSp>
        <p:nvCxnSpPr>
          <p:cNvPr id="9" name="Straight Arrow Connector 8">
            <a:extLst>
              <a:ext uri="{FF2B5EF4-FFF2-40B4-BE49-F238E27FC236}">
                <a16:creationId xmlns:a16="http://schemas.microsoft.com/office/drawing/2014/main" id="{5F822E3E-E165-B9E3-6309-6FBA7A4B7641}"/>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D35A7BD0-8807-827A-DF77-26B67483F6FF}"/>
              </a:ext>
            </a:extLst>
          </p:cNvPr>
          <p:cNvPicPr>
            <a:picLocks noChangeAspect="1"/>
          </p:cNvPicPr>
          <p:nvPr/>
        </p:nvPicPr>
        <p:blipFill>
          <a:blip r:embed="rId5"/>
          <a:stretch>
            <a:fillRect/>
          </a:stretch>
        </p:blipFill>
        <p:spPr>
          <a:xfrm>
            <a:off x="304801" y="5962135"/>
            <a:ext cx="3276600" cy="914400"/>
          </a:xfrm>
          <a:prstGeom prst="rect">
            <a:avLst/>
          </a:prstGeom>
        </p:spPr>
      </p:pic>
      <p:pic>
        <p:nvPicPr>
          <p:cNvPr id="2" name="2025-03-27 13-31-38">
            <a:hlinkClick r:id="" action="ppaction://media"/>
            <a:extLst>
              <a:ext uri="{FF2B5EF4-FFF2-40B4-BE49-F238E27FC236}">
                <a16:creationId xmlns:a16="http://schemas.microsoft.com/office/drawing/2014/main" id="{07E75DF6-611A-403D-2828-D8F03B783CF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936380" y="1736674"/>
            <a:ext cx="6878139" cy="3868953"/>
          </a:xfrm>
          <a:prstGeom prst="rect">
            <a:avLst/>
          </a:prstGeom>
        </p:spPr>
      </p:pic>
    </p:spTree>
    <p:extLst>
      <p:ext uri="{BB962C8B-B14F-4D97-AF65-F5344CB8AC3E}">
        <p14:creationId xmlns:p14="http://schemas.microsoft.com/office/powerpoint/2010/main" val="398767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58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320F0F-F3E1-9923-A5E6-5B291BCD1D07}"/>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A3586F34-4E28-8ECC-DB43-04A1A2D18051}"/>
              </a:ext>
            </a:extLst>
          </p:cNvPr>
          <p:cNvPicPr>
            <a:picLocks noChangeAspect="1"/>
          </p:cNvPicPr>
          <p:nvPr/>
        </p:nvPicPr>
        <p:blipFill>
          <a:blip r:embed="rId3"/>
          <a:stretch>
            <a:fillRect/>
          </a:stretch>
        </p:blipFill>
        <p:spPr>
          <a:xfrm>
            <a:off x="835865" y="1349899"/>
            <a:ext cx="7882052" cy="4125350"/>
          </a:xfrm>
          <a:prstGeom prst="rect">
            <a:avLst/>
          </a:prstGeom>
        </p:spPr>
      </p:pic>
      <p:cxnSp>
        <p:nvCxnSpPr>
          <p:cNvPr id="17" name="Straight Connector 16">
            <a:extLst>
              <a:ext uri="{FF2B5EF4-FFF2-40B4-BE49-F238E27FC236}">
                <a16:creationId xmlns:a16="http://schemas.microsoft.com/office/drawing/2014/main" id="{96791F22-E097-B88C-CE13-C01DA44B7BDC}"/>
              </a:ext>
            </a:extLst>
          </p:cNvPr>
          <p:cNvCxnSpPr>
            <a:cxnSpLocks/>
          </p:cNvCxnSpPr>
          <p:nvPr/>
        </p:nvCxnSpPr>
        <p:spPr>
          <a:xfrm>
            <a:off x="1561171" y="3118574"/>
            <a:ext cx="2300869" cy="1386394"/>
          </a:xfrm>
          <a:prstGeom prst="line">
            <a:avLst/>
          </a:prstGeom>
          <a:ln w="28575">
            <a:solidFill>
              <a:srgbClr val="0A3F8C"/>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EA16B77E-304F-089B-A79F-9BEA9AB2D31C}"/>
              </a:ext>
            </a:extLst>
          </p:cNvPr>
          <p:cNvCxnSpPr>
            <a:cxnSpLocks/>
          </p:cNvCxnSpPr>
          <p:nvPr/>
        </p:nvCxnSpPr>
        <p:spPr>
          <a:xfrm flipV="1">
            <a:off x="1561171" y="1648455"/>
            <a:ext cx="2300869" cy="1470119"/>
          </a:xfrm>
          <a:prstGeom prst="line">
            <a:avLst/>
          </a:prstGeom>
          <a:ln w="28575">
            <a:solidFill>
              <a:srgbClr val="0A3F8C"/>
            </a:solidFill>
          </a:ln>
        </p:spPr>
        <p:style>
          <a:lnRef idx="2">
            <a:schemeClr val="accent1"/>
          </a:lnRef>
          <a:fillRef idx="0">
            <a:schemeClr val="accent1"/>
          </a:fillRef>
          <a:effectRef idx="1">
            <a:schemeClr val="accent1"/>
          </a:effectRef>
          <a:fontRef idx="minor">
            <a:schemeClr val="tx1"/>
          </a:fontRef>
        </p:style>
      </p:cxnSp>
      <p:pic>
        <p:nvPicPr>
          <p:cNvPr id="33" name="Picture 32">
            <a:extLst>
              <a:ext uri="{FF2B5EF4-FFF2-40B4-BE49-F238E27FC236}">
                <a16:creationId xmlns:a16="http://schemas.microsoft.com/office/drawing/2014/main" id="{14DE62DA-2127-B70E-9A28-E260A28D78D7}"/>
              </a:ext>
            </a:extLst>
          </p:cNvPr>
          <p:cNvPicPr>
            <a:picLocks noChangeAspect="1"/>
          </p:cNvPicPr>
          <p:nvPr/>
        </p:nvPicPr>
        <p:blipFill>
          <a:blip r:embed="rId4"/>
          <a:stretch>
            <a:fillRect/>
          </a:stretch>
        </p:blipFill>
        <p:spPr>
          <a:xfrm>
            <a:off x="3862040" y="1666990"/>
            <a:ext cx="2979706" cy="2819443"/>
          </a:xfrm>
          <a:prstGeom prst="rect">
            <a:avLst/>
          </a:prstGeom>
          <a:ln w="28575">
            <a:solidFill>
              <a:srgbClr val="0A3F8C"/>
            </a:solidFill>
          </a:ln>
        </p:spPr>
      </p:pic>
      <p:sp>
        <p:nvSpPr>
          <p:cNvPr id="25" name="Rectangle 24">
            <a:extLst>
              <a:ext uri="{FF2B5EF4-FFF2-40B4-BE49-F238E27FC236}">
                <a16:creationId xmlns:a16="http://schemas.microsoft.com/office/drawing/2014/main" id="{E2DAA8B5-670F-25CC-0C76-ED6CB8619F36}"/>
              </a:ext>
            </a:extLst>
          </p:cNvPr>
          <p:cNvSpPr/>
          <p:nvPr/>
        </p:nvSpPr>
        <p:spPr>
          <a:xfrm>
            <a:off x="6162908" y="2433503"/>
            <a:ext cx="869795" cy="250903"/>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router</a:t>
            </a:r>
          </a:p>
        </p:txBody>
      </p:sp>
      <p:sp>
        <p:nvSpPr>
          <p:cNvPr id="12" name="Rectangle 11">
            <a:extLst>
              <a:ext uri="{FF2B5EF4-FFF2-40B4-BE49-F238E27FC236}">
                <a16:creationId xmlns:a16="http://schemas.microsoft.com/office/drawing/2014/main" id="{63287E03-9782-80C4-4A30-AC508EBC1334}"/>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CDBF19DC-B8B6-5DBB-6248-3971B664F2C6}"/>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9</a:t>
            </a:fld>
            <a:endParaRPr lang="en-US" sz="2400" b="1" dirty="0">
              <a:solidFill>
                <a:schemeClr val="bg1"/>
              </a:solidFill>
            </a:endParaRPr>
          </a:p>
        </p:txBody>
      </p:sp>
      <p:sp>
        <p:nvSpPr>
          <p:cNvPr id="8" name="Title 1">
            <a:extLst>
              <a:ext uri="{FF2B5EF4-FFF2-40B4-BE49-F238E27FC236}">
                <a16:creationId xmlns:a16="http://schemas.microsoft.com/office/drawing/2014/main" id="{8A6AD317-48D4-E308-578F-13AF27C5B220}"/>
              </a:ext>
            </a:extLst>
          </p:cNvPr>
          <p:cNvSpPr txBox="1">
            <a:spLocks/>
          </p:cNvSpPr>
          <p:nvPr/>
        </p:nvSpPr>
        <p:spPr>
          <a:xfrm>
            <a:off x="838200" y="366575"/>
            <a:ext cx="10515600" cy="877331"/>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HSML API Package</a:t>
            </a:r>
            <a:endParaRPr lang="es-ES" sz="4000" b="1" dirty="0">
              <a:solidFill>
                <a:srgbClr val="561C24"/>
              </a:solidFill>
              <a:ea typeface="Verdana"/>
              <a:cs typeface="Helvetica" panose="020B0604020202020204" pitchFamily="34" charset="0"/>
            </a:endParaRPr>
          </a:p>
        </p:txBody>
      </p:sp>
      <p:cxnSp>
        <p:nvCxnSpPr>
          <p:cNvPr id="9" name="Straight Arrow Connector 8">
            <a:extLst>
              <a:ext uri="{FF2B5EF4-FFF2-40B4-BE49-F238E27FC236}">
                <a16:creationId xmlns:a16="http://schemas.microsoft.com/office/drawing/2014/main" id="{687E4CEE-8672-60C2-F698-84F9EA4E322C}"/>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41C90A42-E264-A785-EBCE-1622F1435BD1}"/>
              </a:ext>
            </a:extLst>
          </p:cNvPr>
          <p:cNvPicPr>
            <a:picLocks noChangeAspect="1"/>
          </p:cNvPicPr>
          <p:nvPr/>
        </p:nvPicPr>
        <p:blipFill>
          <a:blip r:embed="rId5"/>
          <a:stretch>
            <a:fillRect/>
          </a:stretch>
        </p:blipFill>
        <p:spPr>
          <a:xfrm>
            <a:off x="304801" y="5962135"/>
            <a:ext cx="3276600" cy="914400"/>
          </a:xfrm>
          <a:prstGeom prst="rect">
            <a:avLst/>
          </a:prstGeom>
        </p:spPr>
      </p:pic>
      <p:sp>
        <p:nvSpPr>
          <p:cNvPr id="27" name="Rectangle 26">
            <a:extLst>
              <a:ext uri="{FF2B5EF4-FFF2-40B4-BE49-F238E27FC236}">
                <a16:creationId xmlns:a16="http://schemas.microsoft.com/office/drawing/2014/main" id="{04AC3BA4-59D6-D3E9-0F6F-46D75BCC4456}"/>
              </a:ext>
            </a:extLst>
          </p:cNvPr>
          <p:cNvSpPr/>
          <p:nvPr/>
        </p:nvSpPr>
        <p:spPr>
          <a:xfrm>
            <a:off x="6162909" y="4215996"/>
            <a:ext cx="869795" cy="250903"/>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router</a:t>
            </a:r>
          </a:p>
        </p:txBody>
      </p:sp>
      <p:sp>
        <p:nvSpPr>
          <p:cNvPr id="28" name="Rectangle 27">
            <a:extLst>
              <a:ext uri="{FF2B5EF4-FFF2-40B4-BE49-F238E27FC236}">
                <a16:creationId xmlns:a16="http://schemas.microsoft.com/office/drawing/2014/main" id="{8D5594F2-E6BC-8FB7-86FD-99FED7178091}"/>
              </a:ext>
            </a:extLst>
          </p:cNvPr>
          <p:cNvSpPr/>
          <p:nvPr/>
        </p:nvSpPr>
        <p:spPr>
          <a:xfrm>
            <a:off x="6162908" y="2743591"/>
            <a:ext cx="869795" cy="250903"/>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router</a:t>
            </a:r>
          </a:p>
        </p:txBody>
      </p:sp>
      <p:sp>
        <p:nvSpPr>
          <p:cNvPr id="29" name="Rectangle 28">
            <a:extLst>
              <a:ext uri="{FF2B5EF4-FFF2-40B4-BE49-F238E27FC236}">
                <a16:creationId xmlns:a16="http://schemas.microsoft.com/office/drawing/2014/main" id="{BFE0D017-E153-CDF5-7071-814BD6F3C329}"/>
              </a:ext>
            </a:extLst>
          </p:cNvPr>
          <p:cNvSpPr/>
          <p:nvPr/>
        </p:nvSpPr>
        <p:spPr>
          <a:xfrm>
            <a:off x="6162908" y="3863506"/>
            <a:ext cx="869795" cy="250903"/>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APP</a:t>
            </a:r>
          </a:p>
        </p:txBody>
      </p:sp>
    </p:spTree>
    <p:extLst>
      <p:ext uri="{BB962C8B-B14F-4D97-AF65-F5344CB8AC3E}">
        <p14:creationId xmlns:p14="http://schemas.microsoft.com/office/powerpoint/2010/main" val="38506123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10937</TotalTime>
  <Words>7067</Words>
  <Application>Microsoft Office PowerPoint</Application>
  <PresentationFormat>Widescreen</PresentationFormat>
  <Paragraphs>834</Paragraphs>
  <Slides>76</Slides>
  <Notes>60</Notes>
  <HiddenSlides>0</HiddenSlides>
  <MMClips>1</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76</vt:i4>
      </vt:variant>
    </vt:vector>
  </HeadingPairs>
  <TitlesOfParts>
    <vt:vector size="90" baseType="lpstr">
      <vt:lpstr>Aptos</vt:lpstr>
      <vt:lpstr>Aptos Display</vt:lpstr>
      <vt:lpstr>Aptos Narrow</vt:lpstr>
      <vt:lpstr>Arial</vt:lpstr>
      <vt:lpstr>Courier New</vt:lpstr>
      <vt:lpstr>Helvetica</vt:lpstr>
      <vt:lpstr>ProximaNova</vt:lpstr>
      <vt:lpstr>Public Sans</vt:lpstr>
      <vt:lpstr>Segoe UI Black</vt:lpstr>
      <vt:lpstr>Times New Roman</vt:lpstr>
      <vt:lpstr>Titillium Web</vt:lpstr>
      <vt:lpstr>Verdana</vt:lpstr>
      <vt:lpstr>Wingdings</vt:lpstr>
      <vt:lpstr>Office Theme</vt:lpstr>
      <vt:lpstr>HSML Schema Updates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ADDITIONAL SLIDES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Spatial Web Ontology Entries</vt:lpstr>
      <vt:lpstr>PowerPoint Presentation</vt:lpstr>
      <vt:lpstr>USE CASE:</vt:lpstr>
      <vt:lpstr>PowerPoint Presentation</vt:lpstr>
      <vt:lpstr>HSML Types Structure</vt:lpstr>
      <vt:lpstr>Spatial Web Safety and Security</vt:lpstr>
      <vt:lpstr>Credentials in Kafka</vt:lpstr>
      <vt:lpstr>SWID –  DID (Decentralized Identifier)</vt:lpstr>
    </vt:vector>
  </TitlesOfParts>
  <Company>JPL ITSD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Sanjurjo Barrio, Alicia (349B-Affiliate)</dc:creator>
  <cp:lastModifiedBy>Sanjurjo Barrio, Alicia (345C-Affiliate)</cp:lastModifiedBy>
  <cp:revision>19</cp:revision>
  <dcterms:created xsi:type="dcterms:W3CDTF">2024-11-21T17:02:32Z</dcterms:created>
  <dcterms:modified xsi:type="dcterms:W3CDTF">2025-03-27T22:28:28Z</dcterms:modified>
</cp:coreProperties>
</file>

<file path=docProps/thumbnail.jpeg>
</file>